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0"/>
  </p:notesMasterIdLst>
  <p:sldIdLst>
    <p:sldId id="256" r:id="rId2"/>
    <p:sldId id="257" r:id="rId3"/>
    <p:sldId id="258" r:id="rId4"/>
    <p:sldId id="260" r:id="rId5"/>
    <p:sldId id="261" r:id="rId6"/>
    <p:sldId id="265" r:id="rId7"/>
    <p:sldId id="279" r:id="rId8"/>
    <p:sldId id="283" r:id="rId9"/>
  </p:sldIdLst>
  <p:sldSz cx="9144000" cy="5143500" type="screen16x9"/>
  <p:notesSz cx="6858000" cy="9144000"/>
  <p:embeddedFontLst>
    <p:embeddedFont>
      <p:font typeface="Cinzel Decorative" panose="020B0604020202020204" charset="0"/>
      <p:regular r:id="rId11"/>
      <p:bold r:id="rId12"/>
    </p:embeddedFont>
    <p:embeddedFont>
      <p:font typeface="Josefin Sans" panose="020B0604020202020204" charset="0"/>
      <p:regular r:id="rId13"/>
      <p:bold r:id="rId14"/>
      <p:italic r:id="rId15"/>
      <p:boldItalic r:id="rId16"/>
    </p:embeddedFont>
    <p:embeddedFont>
      <p:font typeface="Josefin Sans Light" panose="020B0604020202020204" charset="0"/>
      <p:regular r:id="rId17"/>
      <p:bold r:id="rId18"/>
      <p:italic r:id="rId19"/>
      <p:boldItalic r:id="rId20"/>
    </p:embeddedFont>
    <p:embeddedFont>
      <p:font typeface="Cormorant Garamond"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26D1E8-8A97-4786-9D1E-FEB7CFED7D4F}">
  <a:tblStyle styleId="{C226D1E8-8A97-4786-9D1E-FEB7CFED7D4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78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c3303c24d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c3303c24d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d362d286f3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d362d286f3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3c3303c24d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3c3303c24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3c3303c24d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3c3303c24d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3c3303c24d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d362d286f3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d362d286f3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d362d286f3_1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d362d286f3_1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20150" y="1535075"/>
            <a:ext cx="3940500" cy="6417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40775" y="3602425"/>
            <a:ext cx="4462500" cy="439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15200" y="221500"/>
            <a:ext cx="8313600" cy="4694650"/>
            <a:chOff x="415200" y="221500"/>
            <a:chExt cx="8313600" cy="4694650"/>
          </a:xfrm>
        </p:grpSpPr>
        <p:cxnSp>
          <p:nvCxnSpPr>
            <p:cNvPr id="12" name="Google Shape;12;p2"/>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13" name="Google Shape;13;p2"/>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14" name="Google Shape;14;p2"/>
            <p:cNvGrpSpPr/>
            <p:nvPr/>
          </p:nvGrpSpPr>
          <p:grpSpPr>
            <a:xfrm>
              <a:off x="2804975" y="221500"/>
              <a:ext cx="3559250" cy="104700"/>
              <a:chOff x="2805000" y="488200"/>
              <a:chExt cx="3559250" cy="104700"/>
            </a:xfrm>
          </p:grpSpPr>
          <p:sp>
            <p:nvSpPr>
              <p:cNvPr id="15" name="Google Shape;15;p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7" name="Google Shape;17;p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18" name="Google Shape;18;p2"/>
            <p:cNvGrpSpPr/>
            <p:nvPr/>
          </p:nvGrpSpPr>
          <p:grpSpPr>
            <a:xfrm>
              <a:off x="2804975" y="4811450"/>
              <a:ext cx="3559250" cy="104700"/>
              <a:chOff x="2805000" y="488200"/>
              <a:chExt cx="3559250" cy="104700"/>
            </a:xfrm>
          </p:grpSpPr>
          <p:sp>
            <p:nvSpPr>
              <p:cNvPr id="19" name="Google Shape;19;p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0"/>
        <p:cNvGrpSpPr/>
        <p:nvPr/>
      </p:nvGrpSpPr>
      <p:grpSpPr>
        <a:xfrm>
          <a:off x="0" y="0"/>
          <a:ext cx="0" cy="0"/>
          <a:chOff x="0" y="0"/>
          <a:chExt cx="0" cy="0"/>
        </a:xfrm>
      </p:grpSpPr>
      <p:grpSp>
        <p:nvGrpSpPr>
          <p:cNvPr id="241" name="Google Shape;241;p23"/>
          <p:cNvGrpSpPr/>
          <p:nvPr/>
        </p:nvGrpSpPr>
        <p:grpSpPr>
          <a:xfrm>
            <a:off x="415200" y="221500"/>
            <a:ext cx="8313600" cy="4694650"/>
            <a:chOff x="415200" y="221500"/>
            <a:chExt cx="8313600" cy="4694650"/>
          </a:xfrm>
        </p:grpSpPr>
        <p:cxnSp>
          <p:nvCxnSpPr>
            <p:cNvPr id="242" name="Google Shape;242;p23"/>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243" name="Google Shape;243;p23"/>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244" name="Google Shape;244;p23"/>
            <p:cNvGrpSpPr/>
            <p:nvPr/>
          </p:nvGrpSpPr>
          <p:grpSpPr>
            <a:xfrm>
              <a:off x="2804975" y="221500"/>
              <a:ext cx="3559250" cy="104700"/>
              <a:chOff x="2805000" y="488200"/>
              <a:chExt cx="3559250" cy="104700"/>
            </a:xfrm>
          </p:grpSpPr>
          <p:sp>
            <p:nvSpPr>
              <p:cNvPr id="245" name="Google Shape;245;p2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 name="Google Shape;246;p2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47" name="Google Shape;247;p2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248" name="Google Shape;248;p23"/>
            <p:cNvGrpSpPr/>
            <p:nvPr/>
          </p:nvGrpSpPr>
          <p:grpSpPr>
            <a:xfrm>
              <a:off x="2804975" y="4811450"/>
              <a:ext cx="3559250" cy="104700"/>
              <a:chOff x="2805000" y="488200"/>
              <a:chExt cx="3559250" cy="104700"/>
            </a:xfrm>
          </p:grpSpPr>
          <p:sp>
            <p:nvSpPr>
              <p:cNvPr id="249" name="Google Shape;249;p2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 name="Google Shape;250;p2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51" name="Google Shape;251;p2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2"/>
        <p:cNvGrpSpPr/>
        <p:nvPr/>
      </p:nvGrpSpPr>
      <p:grpSpPr>
        <a:xfrm>
          <a:off x="0" y="0"/>
          <a:ext cx="0" cy="0"/>
          <a:chOff x="0" y="0"/>
          <a:chExt cx="0" cy="0"/>
        </a:xfrm>
      </p:grpSpPr>
      <p:grpSp>
        <p:nvGrpSpPr>
          <p:cNvPr id="253" name="Google Shape;253;p24"/>
          <p:cNvGrpSpPr/>
          <p:nvPr/>
        </p:nvGrpSpPr>
        <p:grpSpPr>
          <a:xfrm>
            <a:off x="2804975" y="221500"/>
            <a:ext cx="3559250" cy="104700"/>
            <a:chOff x="2805000" y="488200"/>
            <a:chExt cx="3559250" cy="104700"/>
          </a:xfrm>
        </p:grpSpPr>
        <p:sp>
          <p:nvSpPr>
            <p:cNvPr id="254" name="Google Shape;254;p24"/>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5" name="Google Shape;255;p24"/>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56" name="Google Shape;256;p24"/>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367513" y="1747450"/>
            <a:ext cx="4218900" cy="914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1405188" y="951810"/>
            <a:ext cx="2294400" cy="203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1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2286000" y="3780600"/>
            <a:ext cx="4572000" cy="365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 name="Google Shape;26;p3"/>
          <p:cNvGrpSpPr/>
          <p:nvPr/>
        </p:nvGrpSpPr>
        <p:grpSpPr>
          <a:xfrm>
            <a:off x="415200" y="221500"/>
            <a:ext cx="8313600" cy="4694650"/>
            <a:chOff x="415200" y="221500"/>
            <a:chExt cx="8313600" cy="4694650"/>
          </a:xfrm>
        </p:grpSpPr>
        <p:cxnSp>
          <p:nvCxnSpPr>
            <p:cNvPr id="27" name="Google Shape;27;p3"/>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28" name="Google Shape;28;p3"/>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29" name="Google Shape;29;p3"/>
            <p:cNvGrpSpPr/>
            <p:nvPr/>
          </p:nvGrpSpPr>
          <p:grpSpPr>
            <a:xfrm>
              <a:off x="2804975" y="221500"/>
              <a:ext cx="3559250" cy="104700"/>
              <a:chOff x="2805000" y="488200"/>
              <a:chExt cx="3559250" cy="104700"/>
            </a:xfrm>
          </p:grpSpPr>
          <p:sp>
            <p:nvSpPr>
              <p:cNvPr id="30" name="Google Shape;30;p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2" name="Google Shape;32;p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33" name="Google Shape;33;p3"/>
            <p:cNvGrpSpPr/>
            <p:nvPr/>
          </p:nvGrpSpPr>
          <p:grpSpPr>
            <a:xfrm>
              <a:off x="2804975" y="4811450"/>
              <a:ext cx="3559250" cy="104700"/>
              <a:chOff x="2805000" y="488200"/>
              <a:chExt cx="3559250" cy="104700"/>
            </a:xfrm>
          </p:grpSpPr>
          <p:sp>
            <p:nvSpPr>
              <p:cNvPr id="34" name="Google Shape;34;p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36;p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4"/>
          <p:cNvSpPr txBox="1">
            <a:spLocks noGrp="1"/>
          </p:cNvSpPr>
          <p:nvPr>
            <p:ph type="subTitle" idx="1"/>
          </p:nvPr>
        </p:nvSpPr>
        <p:spPr>
          <a:xfrm>
            <a:off x="720000" y="2571700"/>
            <a:ext cx="3470100" cy="14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 name="Google Shape;39;p4"/>
          <p:cNvSpPr txBox="1">
            <a:spLocks noGrp="1"/>
          </p:cNvSpPr>
          <p:nvPr>
            <p:ph type="title"/>
          </p:nvPr>
        </p:nvSpPr>
        <p:spPr>
          <a:xfrm>
            <a:off x="720000" y="972975"/>
            <a:ext cx="3470100" cy="822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4"/>
          <p:cNvSpPr/>
          <p:nvPr/>
        </p:nvSpPr>
        <p:spPr>
          <a:xfrm>
            <a:off x="6381300" y="0"/>
            <a:ext cx="2762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3" name="Google Shape;53;p6"/>
          <p:cNvGrpSpPr/>
          <p:nvPr/>
        </p:nvGrpSpPr>
        <p:grpSpPr>
          <a:xfrm>
            <a:off x="2804975" y="221500"/>
            <a:ext cx="3559250" cy="104700"/>
            <a:chOff x="2805000" y="488200"/>
            <a:chExt cx="3559250" cy="104700"/>
          </a:xfrm>
        </p:grpSpPr>
        <p:sp>
          <p:nvSpPr>
            <p:cNvPr id="54" name="Google Shape;54;p6"/>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6"/>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56" name="Google Shape;56;p6"/>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6"/>
        <p:cNvGrpSpPr/>
        <p:nvPr/>
      </p:nvGrpSpPr>
      <p:grpSpPr>
        <a:xfrm>
          <a:off x="0" y="0"/>
          <a:ext cx="0" cy="0"/>
          <a:chOff x="0" y="0"/>
          <a:chExt cx="0" cy="0"/>
        </a:xfrm>
      </p:grpSpPr>
      <p:sp>
        <p:nvSpPr>
          <p:cNvPr id="107" name="Google Shape;107;p13"/>
          <p:cNvSpPr txBox="1">
            <a:spLocks noGrp="1"/>
          </p:cNvSpPr>
          <p:nvPr>
            <p:ph type="title"/>
          </p:nvPr>
        </p:nvSpPr>
        <p:spPr>
          <a:xfrm>
            <a:off x="2111550" y="145278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8" name="Google Shape;108;p13"/>
          <p:cNvSpPr txBox="1">
            <a:spLocks noGrp="1"/>
          </p:cNvSpPr>
          <p:nvPr>
            <p:ph type="title" idx="2" hasCustomPrompt="1"/>
          </p:nvPr>
        </p:nvSpPr>
        <p:spPr>
          <a:xfrm>
            <a:off x="720000" y="144072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subTitle" idx="1"/>
          </p:nvPr>
        </p:nvSpPr>
        <p:spPr>
          <a:xfrm>
            <a:off x="823871" y="210975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 name="Google Shape;110;p13"/>
          <p:cNvSpPr txBox="1">
            <a:spLocks noGrp="1"/>
          </p:cNvSpPr>
          <p:nvPr>
            <p:ph type="title" idx="3"/>
          </p:nvPr>
        </p:nvSpPr>
        <p:spPr>
          <a:xfrm>
            <a:off x="720000" y="363952"/>
            <a:ext cx="7704000" cy="548700"/>
          </a:xfrm>
          <a:prstGeom prst="rect">
            <a:avLst/>
          </a:prstGeom>
        </p:spPr>
        <p:txBody>
          <a:bodyPr spcFirstLastPara="1" wrap="square" lIns="0" tIns="0" rIns="0"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3"/>
          <p:cNvSpPr txBox="1">
            <a:spLocks noGrp="1"/>
          </p:cNvSpPr>
          <p:nvPr>
            <p:ph type="title" idx="4"/>
          </p:nvPr>
        </p:nvSpPr>
        <p:spPr>
          <a:xfrm>
            <a:off x="6110100" y="145278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3"/>
          <p:cNvSpPr txBox="1">
            <a:spLocks noGrp="1"/>
          </p:cNvSpPr>
          <p:nvPr>
            <p:ph type="title" idx="5" hasCustomPrompt="1"/>
          </p:nvPr>
        </p:nvSpPr>
        <p:spPr>
          <a:xfrm>
            <a:off x="4718550" y="144072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subTitle" idx="6"/>
          </p:nvPr>
        </p:nvSpPr>
        <p:spPr>
          <a:xfrm>
            <a:off x="4822421" y="210975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4" name="Google Shape;114;p13"/>
          <p:cNvSpPr txBox="1">
            <a:spLocks noGrp="1"/>
          </p:cNvSpPr>
          <p:nvPr>
            <p:ph type="title" idx="7"/>
          </p:nvPr>
        </p:nvSpPr>
        <p:spPr>
          <a:xfrm>
            <a:off x="2111550" y="315993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115" name="Google Shape;115;p13"/>
          <p:cNvSpPr txBox="1">
            <a:spLocks noGrp="1"/>
          </p:cNvSpPr>
          <p:nvPr>
            <p:ph type="title" idx="8" hasCustomPrompt="1"/>
          </p:nvPr>
        </p:nvSpPr>
        <p:spPr>
          <a:xfrm>
            <a:off x="720000" y="314787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6" name="Google Shape;116;p13"/>
          <p:cNvSpPr txBox="1">
            <a:spLocks noGrp="1"/>
          </p:cNvSpPr>
          <p:nvPr>
            <p:ph type="subTitle" idx="9"/>
          </p:nvPr>
        </p:nvSpPr>
        <p:spPr>
          <a:xfrm>
            <a:off x="823871" y="381690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7" name="Google Shape;117;p13"/>
          <p:cNvSpPr txBox="1">
            <a:spLocks noGrp="1"/>
          </p:cNvSpPr>
          <p:nvPr>
            <p:ph type="title" idx="13"/>
          </p:nvPr>
        </p:nvSpPr>
        <p:spPr>
          <a:xfrm>
            <a:off x="6110100" y="315993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118" name="Google Shape;118;p13"/>
          <p:cNvSpPr txBox="1">
            <a:spLocks noGrp="1"/>
          </p:cNvSpPr>
          <p:nvPr>
            <p:ph type="title" idx="14" hasCustomPrompt="1"/>
          </p:nvPr>
        </p:nvSpPr>
        <p:spPr>
          <a:xfrm>
            <a:off x="4718550" y="314787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9" name="Google Shape;119;p13"/>
          <p:cNvSpPr txBox="1">
            <a:spLocks noGrp="1"/>
          </p:cNvSpPr>
          <p:nvPr>
            <p:ph type="subTitle" idx="15"/>
          </p:nvPr>
        </p:nvSpPr>
        <p:spPr>
          <a:xfrm>
            <a:off x="4822421" y="381690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120" name="Google Shape;120;p13"/>
          <p:cNvGrpSpPr/>
          <p:nvPr/>
        </p:nvGrpSpPr>
        <p:grpSpPr>
          <a:xfrm>
            <a:off x="2804975" y="221500"/>
            <a:ext cx="3559250" cy="104700"/>
            <a:chOff x="2805000" y="488200"/>
            <a:chExt cx="3559250" cy="104700"/>
          </a:xfrm>
        </p:grpSpPr>
        <p:sp>
          <p:nvSpPr>
            <p:cNvPr id="121" name="Google Shape;121;p1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 name="Google Shape;122;p1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23" name="Google Shape;123;p1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38"/>
        <p:cNvGrpSpPr/>
        <p:nvPr/>
      </p:nvGrpSpPr>
      <p:grpSpPr>
        <a:xfrm>
          <a:off x="0" y="0"/>
          <a:ext cx="0" cy="0"/>
          <a:chOff x="0" y="0"/>
          <a:chExt cx="0" cy="0"/>
        </a:xfrm>
      </p:grpSpPr>
      <p:sp>
        <p:nvSpPr>
          <p:cNvPr id="139" name="Google Shape;139;p15"/>
          <p:cNvSpPr txBox="1">
            <a:spLocks noGrp="1"/>
          </p:cNvSpPr>
          <p:nvPr>
            <p:ph type="subTitle" idx="1"/>
          </p:nvPr>
        </p:nvSpPr>
        <p:spPr>
          <a:xfrm>
            <a:off x="2143050" y="4146300"/>
            <a:ext cx="4857900" cy="45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1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1" name="Google Shape;141;p15"/>
          <p:cNvGrpSpPr/>
          <p:nvPr/>
        </p:nvGrpSpPr>
        <p:grpSpPr>
          <a:xfrm>
            <a:off x="2804975" y="221500"/>
            <a:ext cx="3559250" cy="104700"/>
            <a:chOff x="2805000" y="488200"/>
            <a:chExt cx="3559250" cy="104700"/>
          </a:xfrm>
        </p:grpSpPr>
        <p:sp>
          <p:nvSpPr>
            <p:cNvPr id="142" name="Google Shape;142;p15"/>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 name="Google Shape;143;p15"/>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44" name="Google Shape;144;p15"/>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5"/>
        <p:cNvGrpSpPr/>
        <p:nvPr/>
      </p:nvGrpSpPr>
      <p:grpSpPr>
        <a:xfrm>
          <a:off x="0" y="0"/>
          <a:ext cx="0" cy="0"/>
          <a:chOff x="0" y="0"/>
          <a:chExt cx="0" cy="0"/>
        </a:xfrm>
      </p:grpSpPr>
      <p:sp>
        <p:nvSpPr>
          <p:cNvPr id="146" name="Google Shape;146;p16"/>
          <p:cNvSpPr txBox="1">
            <a:spLocks noGrp="1"/>
          </p:cNvSpPr>
          <p:nvPr>
            <p:ph type="title"/>
          </p:nvPr>
        </p:nvSpPr>
        <p:spPr>
          <a:xfrm>
            <a:off x="7200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7" name="Google Shape;147;p16"/>
          <p:cNvSpPr txBox="1">
            <a:spLocks noGrp="1"/>
          </p:cNvSpPr>
          <p:nvPr>
            <p:ph type="subTitle" idx="1"/>
          </p:nvPr>
        </p:nvSpPr>
        <p:spPr>
          <a:xfrm>
            <a:off x="7200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6"/>
          <p:cNvSpPr txBox="1">
            <a:spLocks noGrp="1"/>
          </p:cNvSpPr>
          <p:nvPr>
            <p:ph type="title" idx="2"/>
          </p:nvPr>
        </p:nvSpPr>
        <p:spPr>
          <a:xfrm>
            <a:off x="34038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9" name="Google Shape;149;p16"/>
          <p:cNvSpPr txBox="1">
            <a:spLocks noGrp="1"/>
          </p:cNvSpPr>
          <p:nvPr>
            <p:ph type="subTitle" idx="3"/>
          </p:nvPr>
        </p:nvSpPr>
        <p:spPr>
          <a:xfrm>
            <a:off x="34038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6"/>
          <p:cNvSpPr txBox="1">
            <a:spLocks noGrp="1"/>
          </p:cNvSpPr>
          <p:nvPr>
            <p:ph type="title" idx="4"/>
          </p:nvPr>
        </p:nvSpPr>
        <p:spPr>
          <a:xfrm>
            <a:off x="60876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1" name="Google Shape;151;p16"/>
          <p:cNvSpPr txBox="1">
            <a:spLocks noGrp="1"/>
          </p:cNvSpPr>
          <p:nvPr>
            <p:ph type="subTitle" idx="5"/>
          </p:nvPr>
        </p:nvSpPr>
        <p:spPr>
          <a:xfrm>
            <a:off x="60876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6"/>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3" name="Google Shape;153;p16"/>
          <p:cNvGrpSpPr/>
          <p:nvPr/>
        </p:nvGrpSpPr>
        <p:grpSpPr>
          <a:xfrm>
            <a:off x="2804975" y="221500"/>
            <a:ext cx="3559250" cy="104700"/>
            <a:chOff x="2805000" y="488200"/>
            <a:chExt cx="3559250" cy="104700"/>
          </a:xfrm>
        </p:grpSpPr>
        <p:sp>
          <p:nvSpPr>
            <p:cNvPr id="154" name="Google Shape;154;p16"/>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6"/>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56" name="Google Shape;156;p16"/>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25"/>
        <p:cNvGrpSpPr/>
        <p:nvPr/>
      </p:nvGrpSpPr>
      <p:grpSpPr>
        <a:xfrm>
          <a:off x="0" y="0"/>
          <a:ext cx="0" cy="0"/>
          <a:chOff x="0" y="0"/>
          <a:chExt cx="0" cy="0"/>
        </a:xfrm>
      </p:grpSpPr>
      <p:sp>
        <p:nvSpPr>
          <p:cNvPr id="226" name="Google Shape;226;p22"/>
          <p:cNvSpPr txBox="1">
            <a:spLocks noGrp="1"/>
          </p:cNvSpPr>
          <p:nvPr>
            <p:ph type="ctrTitle"/>
          </p:nvPr>
        </p:nvSpPr>
        <p:spPr>
          <a:xfrm>
            <a:off x="1810100" y="540000"/>
            <a:ext cx="55236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7" name="Google Shape;227;p22"/>
          <p:cNvSpPr txBox="1">
            <a:spLocks noGrp="1"/>
          </p:cNvSpPr>
          <p:nvPr>
            <p:ph type="subTitle" idx="1"/>
          </p:nvPr>
        </p:nvSpPr>
        <p:spPr>
          <a:xfrm>
            <a:off x="3046275" y="1834474"/>
            <a:ext cx="3051600" cy="100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28" name="Google Shape;228;p22"/>
          <p:cNvGrpSpPr/>
          <p:nvPr/>
        </p:nvGrpSpPr>
        <p:grpSpPr>
          <a:xfrm>
            <a:off x="415200" y="221500"/>
            <a:ext cx="8313600" cy="4694650"/>
            <a:chOff x="415200" y="221500"/>
            <a:chExt cx="8313600" cy="4694650"/>
          </a:xfrm>
        </p:grpSpPr>
        <p:cxnSp>
          <p:nvCxnSpPr>
            <p:cNvPr id="229" name="Google Shape;229;p22"/>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230" name="Google Shape;230;p22"/>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231" name="Google Shape;231;p22"/>
            <p:cNvGrpSpPr/>
            <p:nvPr/>
          </p:nvGrpSpPr>
          <p:grpSpPr>
            <a:xfrm>
              <a:off x="2804975" y="221500"/>
              <a:ext cx="3559250" cy="104700"/>
              <a:chOff x="2805000" y="488200"/>
              <a:chExt cx="3559250" cy="104700"/>
            </a:xfrm>
          </p:grpSpPr>
          <p:sp>
            <p:nvSpPr>
              <p:cNvPr id="232" name="Google Shape;232;p2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3" name="Google Shape;233;p2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34" name="Google Shape;234;p2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235" name="Google Shape;235;p22"/>
            <p:cNvGrpSpPr/>
            <p:nvPr/>
          </p:nvGrpSpPr>
          <p:grpSpPr>
            <a:xfrm>
              <a:off x="2804975" y="4811450"/>
              <a:ext cx="3559250" cy="104700"/>
              <a:chOff x="2805000" y="488200"/>
              <a:chExt cx="3559250" cy="104700"/>
            </a:xfrm>
          </p:grpSpPr>
          <p:sp>
            <p:nvSpPr>
              <p:cNvPr id="236" name="Google Shape;236;p2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 name="Google Shape;237;p2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38" name="Google Shape;238;p2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
        <p:nvSpPr>
          <p:cNvPr id="239" name="Google Shape;239;p22"/>
          <p:cNvSpPr txBox="1"/>
          <p:nvPr/>
        </p:nvSpPr>
        <p:spPr>
          <a:xfrm>
            <a:off x="2181000" y="3863900"/>
            <a:ext cx="4779900" cy="365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300"/>
              </a:spcBef>
              <a:spcAft>
                <a:spcPts val="0"/>
              </a:spcAft>
              <a:buNone/>
            </a:pPr>
            <a:r>
              <a:rPr lang="en" sz="1200">
                <a:solidFill>
                  <a:schemeClr val="lt1"/>
                </a:solidFill>
                <a:latin typeface="Josefin Sans Light"/>
                <a:ea typeface="Josefin Sans Light"/>
                <a:cs typeface="Josefin Sans Light"/>
                <a:sym typeface="Josefin Sans Light"/>
              </a:rPr>
              <a:t>CREDITS: This presentation template was created by </a:t>
            </a:r>
            <a:r>
              <a:rPr lang="en" sz="1200" b="1">
                <a:solidFill>
                  <a:schemeClr val="lt1"/>
                </a:solidFill>
                <a:uFill>
                  <a:noFill/>
                </a:uFill>
                <a:latin typeface="Josefin Sans"/>
                <a:ea typeface="Josefin Sans"/>
                <a:cs typeface="Josefin Sans"/>
                <a:sym typeface="Josefin Sans"/>
                <a:hlinkClick r:id="rId2">
                  <a:extLst>
                    <a:ext uri="{A12FA001-AC4F-418D-AE19-62706E023703}">
                      <ahyp:hlinkClr xmlns:ahyp="http://schemas.microsoft.com/office/drawing/2018/hyperlinkcolor" xmlns="" val="tx"/>
                    </a:ext>
                  </a:extLst>
                </a:hlinkClick>
              </a:rPr>
              <a:t>Slidesgo</a:t>
            </a:r>
            <a:r>
              <a:rPr lang="en" sz="1200">
                <a:solidFill>
                  <a:schemeClr val="lt1"/>
                </a:solidFill>
                <a:latin typeface="Josefin Sans Light"/>
                <a:ea typeface="Josefin Sans Light"/>
                <a:cs typeface="Josefin Sans Light"/>
                <a:sym typeface="Josefin Sans Light"/>
              </a:rPr>
              <a:t>, and includes icons by </a:t>
            </a:r>
            <a:r>
              <a:rPr lang="en" sz="1200" b="1">
                <a:solidFill>
                  <a:schemeClr val="lt1"/>
                </a:solidFill>
                <a:uFill>
                  <a:noFill/>
                </a:uFill>
                <a:latin typeface="Josefin Sans"/>
                <a:ea typeface="Josefin Sans"/>
                <a:cs typeface="Josefin Sans"/>
                <a:sym typeface="Josefin Sans"/>
                <a:hlinkClick r:id="rId3">
                  <a:extLst>
                    <a:ext uri="{A12FA001-AC4F-418D-AE19-62706E023703}">
                      <ahyp:hlinkClr xmlns:ahyp="http://schemas.microsoft.com/office/drawing/2018/hyperlinkcolor" xmlns="" val="tx"/>
                    </a:ext>
                  </a:extLst>
                </a:hlinkClick>
              </a:rPr>
              <a:t>Flaticon</a:t>
            </a:r>
            <a:r>
              <a:rPr lang="en" sz="1200">
                <a:solidFill>
                  <a:schemeClr val="lt1"/>
                </a:solidFill>
                <a:latin typeface="Josefin Sans Light"/>
                <a:ea typeface="Josefin Sans Light"/>
                <a:cs typeface="Josefin Sans Light"/>
                <a:sym typeface="Josefin Sans Light"/>
              </a:rPr>
              <a:t>, and infographics &amp; images by </a:t>
            </a:r>
            <a:r>
              <a:rPr lang="en" sz="1200" b="1">
                <a:solidFill>
                  <a:schemeClr val="lt1"/>
                </a:solidFill>
                <a:uFill>
                  <a:noFill/>
                </a:uFill>
                <a:latin typeface="Josefin Sans"/>
                <a:ea typeface="Josefin Sans"/>
                <a:cs typeface="Josefin Sans"/>
                <a:sym typeface="Josefin Sans"/>
                <a:hlinkClick r:id="rId4">
                  <a:extLst>
                    <a:ext uri="{A12FA001-AC4F-418D-AE19-62706E023703}">
                      <ahyp:hlinkClr xmlns:ahyp="http://schemas.microsoft.com/office/drawing/2018/hyperlinkcolor" xmlns="" val="tx"/>
                    </a:ext>
                  </a:extLst>
                </a:hlinkClick>
              </a:rPr>
              <a:t>Freepik</a:t>
            </a:r>
            <a:endParaRPr sz="1200">
              <a:solidFill>
                <a:schemeClr val="lt1"/>
              </a:solidFill>
              <a:latin typeface="Josefin Sans Light"/>
              <a:ea typeface="Josefin Sans Light"/>
              <a:cs typeface="Josefin Sans Light"/>
              <a:sym typeface="Josefin Sans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65760"/>
            <a:ext cx="7704000" cy="54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3000"/>
              <a:buFont typeface="Cinzel Decorative"/>
              <a:buNone/>
              <a:defRPr sz="3000">
                <a:solidFill>
                  <a:schemeClr val="lt1"/>
                </a:solidFill>
                <a:latin typeface="Cinzel Decorative"/>
                <a:ea typeface="Cinzel Decorative"/>
                <a:cs typeface="Cinzel Decorative"/>
                <a:sym typeface="Cinzel Decorative"/>
              </a:defRPr>
            </a:lvl1pPr>
            <a:lvl2pPr lvl="1"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2pPr>
            <a:lvl3pPr lvl="2"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3pPr>
            <a:lvl4pPr lvl="3"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4pPr>
            <a:lvl5pPr lvl="4"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5pPr>
            <a:lvl6pPr lvl="5"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6pPr>
            <a:lvl7pPr lvl="6"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7pPr>
            <a:lvl8pPr lvl="7"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8pPr>
            <a:lvl9pPr lvl="8"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1pPr>
            <a:lvl2pPr marL="914400" lvl="1"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2pPr>
            <a:lvl3pPr marL="1371600" lvl="2"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3pPr>
            <a:lvl4pPr marL="1828800" lvl="3"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4pPr>
            <a:lvl5pPr marL="2286000" lvl="4"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5pPr>
            <a:lvl6pPr marL="2743200" lvl="5"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6pPr>
            <a:lvl7pPr marL="3200400" lvl="6"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7pPr>
            <a:lvl8pPr marL="3657600" lvl="7"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8pPr>
            <a:lvl9pPr marL="4114800" lvl="8" indent="-317500">
              <a:lnSpc>
                <a:spcPct val="100000"/>
              </a:lnSpc>
              <a:spcBef>
                <a:spcPts val="1600"/>
              </a:spcBef>
              <a:spcAft>
                <a:spcPts val="160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1" r:id="rId7"/>
    <p:sldLayoutId id="2147483662" r:id="rId8"/>
    <p:sldLayoutId id="2147483668" r:id="rId9"/>
    <p:sldLayoutId id="2147483669" r:id="rId10"/>
    <p:sldLayoutId id="214748367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6"/>
        <p:cNvGrpSpPr/>
        <p:nvPr/>
      </p:nvGrpSpPr>
      <p:grpSpPr>
        <a:xfrm>
          <a:off x="0" y="0"/>
          <a:ext cx="0" cy="0"/>
          <a:chOff x="0" y="0"/>
          <a:chExt cx="0" cy="0"/>
        </a:xfrm>
      </p:grpSpPr>
      <p:sp>
        <p:nvSpPr>
          <p:cNvPr id="267" name="Google Shape;267;p28"/>
          <p:cNvSpPr txBox="1">
            <a:spLocks noGrp="1"/>
          </p:cNvSpPr>
          <p:nvPr>
            <p:ph type="ctrTitle"/>
          </p:nvPr>
        </p:nvSpPr>
        <p:spPr>
          <a:xfrm>
            <a:off x="1520149" y="1535075"/>
            <a:ext cx="4071353" cy="6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Paradise</a:t>
            </a:r>
            <a:endParaRPr dirty="0"/>
          </a:p>
        </p:txBody>
      </p:sp>
      <p:sp>
        <p:nvSpPr>
          <p:cNvPr id="268" name="Google Shape;268;p28"/>
          <p:cNvSpPr txBox="1">
            <a:spLocks noGrp="1"/>
          </p:cNvSpPr>
          <p:nvPr>
            <p:ph type="subTitle" idx="1"/>
          </p:nvPr>
        </p:nvSpPr>
        <p:spPr>
          <a:xfrm>
            <a:off x="2172608" y="3149826"/>
            <a:ext cx="5026977" cy="1464215"/>
          </a:xfrm>
          <a:prstGeom prst="rect">
            <a:avLst/>
          </a:prstGeom>
        </p:spPr>
        <p:txBody>
          <a:bodyPr spcFirstLastPara="1" wrap="square" lIns="91425" tIns="91425" rIns="91425" bIns="91425" anchor="t" anchorCtr="0">
            <a:noAutofit/>
          </a:bodyPr>
          <a:lstStyle/>
          <a:p>
            <a:pPr algn="l"/>
            <a:r>
              <a:rPr lang="en-US" b="1" dirty="0"/>
              <a:t>Name : Patel </a:t>
            </a:r>
            <a:r>
              <a:rPr lang="en-US" b="1" dirty="0" err="1"/>
              <a:t>Yatrik</a:t>
            </a:r>
            <a:r>
              <a:rPr lang="en-US" b="1" dirty="0"/>
              <a:t> </a:t>
            </a:r>
            <a:r>
              <a:rPr lang="en-US" b="1" dirty="0" err="1"/>
              <a:t>Nileshbhai</a:t>
            </a:r>
            <a:r>
              <a:rPr lang="en-US" b="1" dirty="0"/>
              <a:t> </a:t>
            </a:r>
          </a:p>
          <a:p>
            <a:pPr algn="l"/>
            <a:r>
              <a:rPr lang="en-US" b="1" dirty="0"/>
              <a:t>Class :  C1</a:t>
            </a:r>
          </a:p>
          <a:p>
            <a:pPr algn="l"/>
            <a:r>
              <a:rPr lang="en-US" b="1" dirty="0"/>
              <a:t>Roll Number : 21</a:t>
            </a:r>
          </a:p>
          <a:p>
            <a:pPr algn="l"/>
            <a:r>
              <a:rPr lang="en-US" b="1" dirty="0"/>
              <a:t>Branch : CSD</a:t>
            </a:r>
          </a:p>
          <a:p>
            <a:pPr algn="l"/>
            <a:r>
              <a:rPr lang="en-US" b="1" dirty="0"/>
              <a:t>Environmental Number : 2021002170310022</a:t>
            </a:r>
            <a:endParaRPr lang="en-IN" b="1" dirty="0"/>
          </a:p>
          <a:p>
            <a:pPr marL="0" lvl="0" indent="0" algn="ctr" rtl="0">
              <a:spcBef>
                <a:spcPts val="0"/>
              </a:spcBef>
              <a:spcAft>
                <a:spcPts val="0"/>
              </a:spcAft>
              <a:buNone/>
            </a:pPr>
            <a:endParaRPr dirty="0"/>
          </a:p>
        </p:txBody>
      </p:sp>
      <p:sp>
        <p:nvSpPr>
          <p:cNvPr id="269" name="Google Shape;269;p28"/>
          <p:cNvSpPr txBox="1">
            <a:spLocks noGrp="1"/>
          </p:cNvSpPr>
          <p:nvPr>
            <p:ph type="subTitle" idx="1"/>
          </p:nvPr>
        </p:nvSpPr>
        <p:spPr>
          <a:xfrm>
            <a:off x="3847575" y="2129754"/>
            <a:ext cx="3446604" cy="806446"/>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6000" dirty="0">
                <a:solidFill>
                  <a:schemeClr val="lt1"/>
                </a:solidFill>
                <a:latin typeface="Cinzel Decorative"/>
                <a:ea typeface="Cinzel Decorative"/>
                <a:cs typeface="Cinzel Decorative"/>
                <a:sym typeface="Cinzel Decorative"/>
              </a:rPr>
              <a:t> </a:t>
            </a:r>
            <a:r>
              <a:rPr lang="en" sz="6000" dirty="0">
                <a:latin typeface="Cinzel Decorative"/>
                <a:ea typeface="Cinzel Decorative"/>
                <a:cs typeface="Cinzel Decorative"/>
                <a:sym typeface="Cinzel Decorative"/>
              </a:rPr>
              <a:t>resort</a:t>
            </a:r>
            <a:endParaRPr sz="2900" dirty="0">
              <a:latin typeface="Cinzel Decorative"/>
              <a:ea typeface="Cinzel Decorative"/>
              <a:cs typeface="Cinzel Decorative"/>
              <a:sym typeface="Cinzel Decorative"/>
            </a:endParaRPr>
          </a:p>
        </p:txBody>
      </p:sp>
      <p:cxnSp>
        <p:nvCxnSpPr>
          <p:cNvPr id="270" name="Google Shape;270;p28"/>
          <p:cNvCxnSpPr/>
          <p:nvPr/>
        </p:nvCxnSpPr>
        <p:spPr>
          <a:xfrm>
            <a:off x="2585475" y="2568825"/>
            <a:ext cx="1234200" cy="0"/>
          </a:xfrm>
          <a:prstGeom prst="straightConnector1">
            <a:avLst/>
          </a:prstGeom>
          <a:noFill/>
          <a:ln w="9525" cap="flat" cmpd="sng">
            <a:solidFill>
              <a:schemeClr val="lt1"/>
            </a:solidFill>
            <a:prstDash val="solid"/>
            <a:round/>
            <a:headEnd type="none" w="med" len="med"/>
            <a:tailEnd type="none" w="med" len="med"/>
          </a:ln>
        </p:spPr>
      </p:cxnSp>
      <p:sp>
        <p:nvSpPr>
          <p:cNvPr id="272" name="Google Shape;272;p28"/>
          <p:cNvSpPr txBox="1">
            <a:spLocks noGrp="1"/>
          </p:cNvSpPr>
          <p:nvPr>
            <p:ph type="subTitle" idx="1"/>
          </p:nvPr>
        </p:nvSpPr>
        <p:spPr>
          <a:xfrm>
            <a:off x="2666439" y="2668900"/>
            <a:ext cx="1234200" cy="2673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800" dirty="0">
                <a:solidFill>
                  <a:schemeClr val="lt1"/>
                </a:solidFill>
                <a:latin typeface="Cinzel Decorative"/>
                <a:ea typeface="Cinzel Decorative"/>
                <a:cs typeface="Cinzel Decorative"/>
                <a:sym typeface="Cinzel Decorative"/>
              </a:rPr>
              <a:t>2023</a:t>
            </a:r>
            <a:endParaRPr sz="1800" dirty="0">
              <a:latin typeface="Cinzel Decorative"/>
              <a:ea typeface="Cinzel Decorative"/>
              <a:cs typeface="Cinzel Decorative"/>
              <a:sym typeface="Cinzel Decorative"/>
            </a:endParaRPr>
          </a:p>
        </p:txBody>
      </p:sp>
      <p:sp>
        <p:nvSpPr>
          <p:cNvPr id="9" name="Google Shape;267;p28"/>
          <p:cNvSpPr txBox="1">
            <a:spLocks/>
          </p:cNvSpPr>
          <p:nvPr/>
        </p:nvSpPr>
        <p:spPr>
          <a:xfrm>
            <a:off x="1071348" y="680712"/>
            <a:ext cx="1933902" cy="6793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rgbClr val="191919"/>
              </a:buClr>
              <a:buSzPts val="5200"/>
              <a:buFont typeface="Cinzel Decorative"/>
              <a:buNone/>
              <a:defRPr sz="6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9pPr>
          </a:lstStyle>
          <a:p>
            <a:r>
              <a:rPr lang="en-US"/>
              <a:t>the</a:t>
            </a:r>
            <a:endParaRPr lang="en-IN" dirty="0"/>
          </a:p>
        </p:txBody>
      </p:sp>
      <p:sp>
        <p:nvSpPr>
          <p:cNvPr id="11" name="Google Shape;267;p28"/>
          <p:cNvSpPr txBox="1">
            <a:spLocks/>
          </p:cNvSpPr>
          <p:nvPr/>
        </p:nvSpPr>
        <p:spPr>
          <a:xfrm>
            <a:off x="5805687" y="1514619"/>
            <a:ext cx="1933902" cy="6793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rgbClr val="191919"/>
              </a:buClr>
              <a:buSzPts val="5200"/>
              <a:buFont typeface="Cinzel Decorative"/>
              <a:buNone/>
              <a:defRPr sz="6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9pPr>
          </a:lstStyle>
          <a:p>
            <a:r>
              <a:rPr lang="en-US" dirty="0"/>
              <a:t>Inn.</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t>About paradise inn.</a:t>
            </a:r>
            <a:endParaRPr sz="3000" dirty="0"/>
          </a:p>
        </p:txBody>
      </p:sp>
      <p:sp>
        <p:nvSpPr>
          <p:cNvPr id="279" name="Google Shape;279;p29"/>
          <p:cNvSpPr txBox="1"/>
          <p:nvPr/>
        </p:nvSpPr>
        <p:spPr>
          <a:xfrm>
            <a:off x="720000" y="914460"/>
            <a:ext cx="7951034" cy="4017089"/>
          </a:xfrm>
          <a:prstGeom prst="rect">
            <a:avLst/>
          </a:prstGeom>
          <a:noFill/>
          <a:ln>
            <a:noFill/>
          </a:ln>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n-IN" dirty="0">
                <a:solidFill>
                  <a:schemeClr val="bg1"/>
                </a:solidFill>
                <a:latin typeface="Cinzel Decorative" panose="020B0604020202020204" charset="0"/>
              </a:rPr>
              <a:t>A resort website is an online platform that provides information about a specific resort . The website is designed to attract potential guests by showcasing the facilities, amenities, and services offered by the resort. It is also used to facilitate the booking process and provide useful information about the surrounding area, nearby attractions, and local events.</a:t>
            </a:r>
            <a:endParaRPr lang="en-IN" sz="1200" dirty="0">
              <a:solidFill>
                <a:schemeClr val="bg1"/>
              </a:solidFill>
              <a:latin typeface="Cinzel Decorative" panose="020B0604020202020204" charset="0"/>
              <a:sym typeface="Josefin Sans Light"/>
            </a:endParaRPr>
          </a:p>
          <a:p>
            <a:pPr marL="285750" lvl="0" indent="-285750">
              <a:buFont typeface="Arial" panose="020B0604020202020204" pitchFamily="34" charset="0"/>
              <a:buChar char="•"/>
            </a:pPr>
            <a:endParaRPr lang="en-US" sz="1200" dirty="0">
              <a:solidFill>
                <a:schemeClr val="bg1"/>
              </a:solidFill>
              <a:latin typeface="Cinzel Decorative" panose="020B0604020202020204" charset="0"/>
              <a:sym typeface="Josefin Sans Light"/>
            </a:endParaRPr>
          </a:p>
          <a:p>
            <a:pPr marL="285750" lvl="0" indent="-285750">
              <a:buFont typeface="Arial" panose="020B0604020202020204" pitchFamily="34" charset="0"/>
              <a:buChar char="•"/>
            </a:pPr>
            <a:r>
              <a:rPr lang="en-IN" dirty="0">
                <a:solidFill>
                  <a:schemeClr val="bg1"/>
                </a:solidFill>
                <a:latin typeface="Cinzel Decorative" panose="020B0604020202020204" charset="0"/>
              </a:rPr>
              <a:t>A resort website typically includes details about the types of accommodations available, such as rooms, suites, and villas, and their features and amenities. It may also feature information about dining options, spa services, fitness facilities, and recreational activities offered at the resort. The website often includes photos and videos of the resort and its surroundings to provide a visual representation of the experience that guests can expect.</a:t>
            </a:r>
          </a:p>
          <a:p>
            <a:pPr marL="285750" lvl="0" indent="-285750">
              <a:buFont typeface="Arial" panose="020B0604020202020204" pitchFamily="34" charset="0"/>
              <a:buChar char="•"/>
            </a:pPr>
            <a:endParaRPr lang="en-IN" dirty="0">
              <a:solidFill>
                <a:schemeClr val="bg1"/>
              </a:solidFill>
              <a:latin typeface="Cinzel Decorative" panose="020B0604020202020204" charset="0"/>
            </a:endParaRPr>
          </a:p>
          <a:p>
            <a:pPr marL="285750" lvl="0" indent="-285750">
              <a:buFont typeface="Arial" panose="020B0604020202020204" pitchFamily="34" charset="0"/>
              <a:buChar char="•"/>
            </a:pPr>
            <a:r>
              <a:rPr lang="en-IN" dirty="0">
                <a:solidFill>
                  <a:schemeClr val="bg1"/>
                </a:solidFill>
                <a:latin typeface="Cinzel Decorative" panose="020B0604020202020204" charset="0"/>
              </a:rPr>
              <a:t>Overall, a resort website plays an essential role in promoting the resort, attracting new guests, and providing a seamless booking experience for those interested in staying at the property.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0"/>
          <p:cNvSpPr txBox="1">
            <a:spLocks noGrp="1"/>
          </p:cNvSpPr>
          <p:nvPr>
            <p:ph type="title"/>
          </p:nvPr>
        </p:nvSpPr>
        <p:spPr>
          <a:xfrm>
            <a:off x="2111550" y="1452787"/>
            <a:ext cx="231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HOME</a:t>
            </a:r>
            <a:endParaRPr dirty="0"/>
          </a:p>
        </p:txBody>
      </p:sp>
      <p:sp>
        <p:nvSpPr>
          <p:cNvPr id="287" name="Google Shape;287;p30"/>
          <p:cNvSpPr txBox="1">
            <a:spLocks noGrp="1"/>
          </p:cNvSpPr>
          <p:nvPr>
            <p:ph type="title" idx="2"/>
          </p:nvPr>
        </p:nvSpPr>
        <p:spPr>
          <a:xfrm>
            <a:off x="587510" y="1440722"/>
            <a:ext cx="8217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88" name="Google Shape;288;p30"/>
          <p:cNvSpPr txBox="1">
            <a:spLocks noGrp="1"/>
          </p:cNvSpPr>
          <p:nvPr>
            <p:ph type="subTitle" idx="1"/>
          </p:nvPr>
        </p:nvSpPr>
        <p:spPr>
          <a:xfrm>
            <a:off x="823871" y="2109750"/>
            <a:ext cx="2059800" cy="7441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PROVIDE OVERVIEW OF THE RESORT!</a:t>
            </a:r>
            <a:endParaRPr dirty="0"/>
          </a:p>
        </p:txBody>
      </p:sp>
      <p:sp>
        <p:nvSpPr>
          <p:cNvPr id="289" name="Google Shape;289;p30"/>
          <p:cNvSpPr txBox="1">
            <a:spLocks noGrp="1"/>
          </p:cNvSpPr>
          <p:nvPr>
            <p:ph type="title" idx="3"/>
          </p:nvPr>
        </p:nvSpPr>
        <p:spPr>
          <a:xfrm>
            <a:off x="720000" y="363952"/>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cxnSp>
        <p:nvCxnSpPr>
          <p:cNvPr id="290" name="Google Shape;290;p30"/>
          <p:cNvCxnSpPr/>
          <p:nvPr/>
        </p:nvCxnSpPr>
        <p:spPr>
          <a:xfrm rot="10800000">
            <a:off x="1544317" y="1813082"/>
            <a:ext cx="483300" cy="0"/>
          </a:xfrm>
          <a:prstGeom prst="straightConnector1">
            <a:avLst/>
          </a:prstGeom>
          <a:noFill/>
          <a:ln w="9525" cap="flat" cmpd="sng">
            <a:solidFill>
              <a:schemeClr val="lt1"/>
            </a:solidFill>
            <a:prstDash val="solid"/>
            <a:round/>
            <a:headEnd type="none" w="med" len="med"/>
            <a:tailEnd type="none" w="med" len="med"/>
          </a:ln>
        </p:spPr>
      </p:cxnSp>
      <p:sp>
        <p:nvSpPr>
          <p:cNvPr id="291" name="Google Shape;291;p30"/>
          <p:cNvSpPr txBox="1">
            <a:spLocks noGrp="1"/>
          </p:cNvSpPr>
          <p:nvPr>
            <p:ph type="title" idx="4"/>
          </p:nvPr>
        </p:nvSpPr>
        <p:spPr>
          <a:xfrm>
            <a:off x="6110100" y="1452787"/>
            <a:ext cx="231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ABOUT</a:t>
            </a:r>
            <a:endParaRPr dirty="0"/>
          </a:p>
        </p:txBody>
      </p:sp>
      <p:sp>
        <p:nvSpPr>
          <p:cNvPr id="292" name="Google Shape;292;p30"/>
          <p:cNvSpPr txBox="1">
            <a:spLocks noGrp="1"/>
          </p:cNvSpPr>
          <p:nvPr>
            <p:ph type="title" idx="5"/>
          </p:nvPr>
        </p:nvSpPr>
        <p:spPr>
          <a:xfrm>
            <a:off x="4586060" y="1440722"/>
            <a:ext cx="8217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93" name="Google Shape;293;p30"/>
          <p:cNvSpPr txBox="1">
            <a:spLocks noGrp="1"/>
          </p:cNvSpPr>
          <p:nvPr>
            <p:ph type="subTitle" idx="6"/>
          </p:nvPr>
        </p:nvSpPr>
        <p:spPr>
          <a:xfrm>
            <a:off x="4822421" y="2109750"/>
            <a:ext cx="2059800" cy="4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PARADISE PHILOSOPHY AND CULTURE</a:t>
            </a:r>
            <a:endParaRPr dirty="0"/>
          </a:p>
        </p:txBody>
      </p:sp>
      <p:sp>
        <p:nvSpPr>
          <p:cNvPr id="294" name="Google Shape;294;p30"/>
          <p:cNvSpPr txBox="1">
            <a:spLocks noGrp="1"/>
          </p:cNvSpPr>
          <p:nvPr>
            <p:ph type="title" idx="7"/>
          </p:nvPr>
        </p:nvSpPr>
        <p:spPr>
          <a:xfrm>
            <a:off x="2111550" y="3159937"/>
            <a:ext cx="231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ACTIVITES</a:t>
            </a:r>
            <a:endParaRPr dirty="0"/>
          </a:p>
        </p:txBody>
      </p:sp>
      <p:sp>
        <p:nvSpPr>
          <p:cNvPr id="295" name="Google Shape;295;p30"/>
          <p:cNvSpPr txBox="1">
            <a:spLocks noGrp="1"/>
          </p:cNvSpPr>
          <p:nvPr>
            <p:ph type="title" idx="8"/>
          </p:nvPr>
        </p:nvSpPr>
        <p:spPr>
          <a:xfrm>
            <a:off x="587510" y="3147872"/>
            <a:ext cx="8217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96" name="Google Shape;296;p30"/>
          <p:cNvSpPr txBox="1">
            <a:spLocks noGrp="1"/>
          </p:cNvSpPr>
          <p:nvPr>
            <p:ph type="subTitle" idx="9"/>
          </p:nvPr>
        </p:nvSpPr>
        <p:spPr>
          <a:xfrm>
            <a:off x="823871" y="3816899"/>
            <a:ext cx="2059800" cy="7235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FUN AND ADVENCTURORUS ACTIVITES LIST!</a:t>
            </a:r>
            <a:endParaRPr dirty="0"/>
          </a:p>
        </p:txBody>
      </p:sp>
      <p:sp>
        <p:nvSpPr>
          <p:cNvPr id="297" name="Google Shape;297;p30"/>
          <p:cNvSpPr txBox="1">
            <a:spLocks noGrp="1"/>
          </p:cNvSpPr>
          <p:nvPr>
            <p:ph type="title" idx="13"/>
          </p:nvPr>
        </p:nvSpPr>
        <p:spPr>
          <a:xfrm>
            <a:off x="6110100" y="3159937"/>
            <a:ext cx="2313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GALLERY</a:t>
            </a:r>
            <a:endParaRPr dirty="0"/>
          </a:p>
        </p:txBody>
      </p:sp>
      <p:sp>
        <p:nvSpPr>
          <p:cNvPr id="298" name="Google Shape;298;p30"/>
          <p:cNvSpPr txBox="1">
            <a:spLocks noGrp="1"/>
          </p:cNvSpPr>
          <p:nvPr>
            <p:ph type="title" idx="14"/>
          </p:nvPr>
        </p:nvSpPr>
        <p:spPr>
          <a:xfrm>
            <a:off x="4586060" y="3147872"/>
            <a:ext cx="8217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99" name="Google Shape;299;p30"/>
          <p:cNvSpPr txBox="1">
            <a:spLocks noGrp="1"/>
          </p:cNvSpPr>
          <p:nvPr>
            <p:ph type="subTitle" idx="15"/>
          </p:nvPr>
        </p:nvSpPr>
        <p:spPr>
          <a:xfrm>
            <a:off x="4822421" y="3816900"/>
            <a:ext cx="2059800" cy="7235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PHOTOS AND REVIEW OF ROOMS!</a:t>
            </a:r>
            <a:endParaRPr dirty="0"/>
          </a:p>
        </p:txBody>
      </p:sp>
      <p:cxnSp>
        <p:nvCxnSpPr>
          <p:cNvPr id="300" name="Google Shape;300;p30"/>
          <p:cNvCxnSpPr/>
          <p:nvPr/>
        </p:nvCxnSpPr>
        <p:spPr>
          <a:xfrm rot="10800000">
            <a:off x="5542867" y="1813082"/>
            <a:ext cx="483300" cy="0"/>
          </a:xfrm>
          <a:prstGeom prst="straightConnector1">
            <a:avLst/>
          </a:prstGeom>
          <a:noFill/>
          <a:ln w="9525" cap="flat" cmpd="sng">
            <a:solidFill>
              <a:schemeClr val="lt1"/>
            </a:solidFill>
            <a:prstDash val="solid"/>
            <a:round/>
            <a:headEnd type="none" w="med" len="med"/>
            <a:tailEnd type="none" w="med" len="med"/>
          </a:ln>
        </p:spPr>
      </p:cxnSp>
      <p:cxnSp>
        <p:nvCxnSpPr>
          <p:cNvPr id="301" name="Google Shape;301;p30"/>
          <p:cNvCxnSpPr/>
          <p:nvPr/>
        </p:nvCxnSpPr>
        <p:spPr>
          <a:xfrm rot="10800000">
            <a:off x="5542867" y="3522929"/>
            <a:ext cx="483300" cy="0"/>
          </a:xfrm>
          <a:prstGeom prst="straightConnector1">
            <a:avLst/>
          </a:prstGeom>
          <a:noFill/>
          <a:ln w="9525" cap="flat" cmpd="sng">
            <a:solidFill>
              <a:schemeClr val="lt1"/>
            </a:solidFill>
            <a:prstDash val="solid"/>
            <a:round/>
            <a:headEnd type="none" w="med" len="med"/>
            <a:tailEnd type="none" w="med" len="med"/>
          </a:ln>
        </p:spPr>
      </p:cxnSp>
      <p:cxnSp>
        <p:nvCxnSpPr>
          <p:cNvPr id="302" name="Google Shape;302;p30"/>
          <p:cNvCxnSpPr/>
          <p:nvPr/>
        </p:nvCxnSpPr>
        <p:spPr>
          <a:xfrm rot="10800000">
            <a:off x="1544317" y="3522929"/>
            <a:ext cx="483300" cy="0"/>
          </a:xfrm>
          <a:prstGeom prst="straightConnector1">
            <a:avLst/>
          </a:prstGeom>
          <a:noFill/>
          <a:ln w="9525" cap="flat" cmpd="sng">
            <a:solidFill>
              <a:schemeClr val="lt1"/>
            </a:solidFill>
            <a:prstDash val="solid"/>
            <a:round/>
            <a:headEnd type="none" w="med" len="med"/>
            <a:tailEnd type="none" w="med" len="med"/>
          </a:ln>
        </p:spPr>
      </p:cxnSp>
      <p:grpSp>
        <p:nvGrpSpPr>
          <p:cNvPr id="303" name="Google Shape;303;p30"/>
          <p:cNvGrpSpPr/>
          <p:nvPr/>
        </p:nvGrpSpPr>
        <p:grpSpPr>
          <a:xfrm>
            <a:off x="2804975" y="221500"/>
            <a:ext cx="3559250" cy="104700"/>
            <a:chOff x="2805000" y="488200"/>
            <a:chExt cx="3559250" cy="104700"/>
          </a:xfrm>
        </p:grpSpPr>
        <p:sp>
          <p:nvSpPr>
            <p:cNvPr id="304" name="Google Shape;304;p30"/>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0"/>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06" name="Google Shape;306;p30"/>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3367513" y="1747450"/>
            <a:ext cx="4218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About the</a:t>
            </a:r>
            <a:endParaRPr dirty="0"/>
          </a:p>
        </p:txBody>
      </p:sp>
      <p:sp>
        <p:nvSpPr>
          <p:cNvPr id="321" name="Google Shape;321;p32"/>
          <p:cNvSpPr txBox="1">
            <a:spLocks noGrp="1"/>
          </p:cNvSpPr>
          <p:nvPr>
            <p:ph type="subTitle" idx="1"/>
          </p:nvPr>
        </p:nvSpPr>
        <p:spPr>
          <a:xfrm>
            <a:off x="2286000" y="3503901"/>
            <a:ext cx="4572000" cy="8986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About page consist of the main website body which holds mainly two things the carousel and contents</a:t>
            </a:r>
            <a:endParaRPr dirty="0"/>
          </a:p>
        </p:txBody>
      </p:sp>
      <p:sp>
        <p:nvSpPr>
          <p:cNvPr id="322" name="Google Shape;322;p32"/>
          <p:cNvSpPr txBox="1">
            <a:spLocks noGrp="1"/>
          </p:cNvSpPr>
          <p:nvPr>
            <p:ph type="title" idx="2"/>
          </p:nvPr>
        </p:nvSpPr>
        <p:spPr>
          <a:xfrm>
            <a:off x="1405188" y="951810"/>
            <a:ext cx="2294400"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23" name="Google Shape;323;p32"/>
          <p:cNvSpPr txBox="1"/>
          <p:nvPr/>
        </p:nvSpPr>
        <p:spPr>
          <a:xfrm>
            <a:off x="1557588" y="2571750"/>
            <a:ext cx="3566100" cy="9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dirty="0">
                <a:solidFill>
                  <a:schemeClr val="lt1"/>
                </a:solidFill>
                <a:latin typeface="Cinzel Decorative"/>
                <a:ea typeface="Josefin Sans Light"/>
                <a:cs typeface="Josefin Sans Light"/>
                <a:sym typeface="Cinzel Decorative"/>
              </a:rPr>
              <a:t>paradise</a:t>
            </a:r>
            <a:endParaRPr dirty="0">
              <a:latin typeface="Josefin Sans Light"/>
              <a:ea typeface="Josefin Sans Light"/>
              <a:cs typeface="Josefin Sans Light"/>
              <a:sym typeface="Josefin Sans Light"/>
            </a:endParaRPr>
          </a:p>
        </p:txBody>
      </p:sp>
      <p:cxnSp>
        <p:nvCxnSpPr>
          <p:cNvPr id="324" name="Google Shape;324;p32"/>
          <p:cNvCxnSpPr/>
          <p:nvPr/>
        </p:nvCxnSpPr>
        <p:spPr>
          <a:xfrm>
            <a:off x="5123688" y="3028950"/>
            <a:ext cx="2015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720000" y="972975"/>
            <a:ext cx="3470100" cy="82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a:t>
            </a:r>
            <a:endParaRPr/>
          </a:p>
        </p:txBody>
      </p:sp>
      <p:sp>
        <p:nvSpPr>
          <p:cNvPr id="330" name="Google Shape;330;p33"/>
          <p:cNvSpPr txBox="1">
            <a:spLocks noGrp="1"/>
          </p:cNvSpPr>
          <p:nvPr>
            <p:ph type="subTitle" idx="1"/>
          </p:nvPr>
        </p:nvSpPr>
        <p:spPr>
          <a:xfrm>
            <a:off x="720000" y="2571700"/>
            <a:ext cx="3398700" cy="1463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 typeface="Arial" panose="020B0604020202020204" pitchFamily="34" charset="0"/>
              <a:buChar char="•"/>
            </a:pPr>
            <a:r>
              <a:rPr lang="en-US" dirty="0"/>
              <a:t>You can see the overview of room and overall resort through a carousel.</a:t>
            </a:r>
          </a:p>
          <a:p>
            <a:pPr marL="285750" lvl="0" indent="-285750" algn="l" rtl="0">
              <a:spcBef>
                <a:spcPts val="0"/>
              </a:spcBef>
              <a:spcAft>
                <a:spcPts val="1600"/>
              </a:spcAft>
              <a:buFont typeface="Arial" panose="020B0604020202020204" pitchFamily="34" charset="0"/>
              <a:buChar char="•"/>
            </a:pPr>
            <a:r>
              <a:rPr lang="en-US" dirty="0"/>
              <a:t>You can also read the paradise philosophy and the cultural events!</a:t>
            </a:r>
          </a:p>
          <a:p>
            <a:pPr marL="285750" lvl="0" indent="-285750" algn="l" rtl="0">
              <a:spcBef>
                <a:spcPts val="0"/>
              </a:spcBef>
              <a:spcAft>
                <a:spcPts val="1600"/>
              </a:spcAft>
              <a:buFont typeface="Arial" panose="020B0604020202020204" pitchFamily="34" charset="0"/>
              <a:buChar char="•"/>
            </a:pPr>
            <a:endParaRPr dirty="0"/>
          </a:p>
        </p:txBody>
      </p:sp>
      <p:cxnSp>
        <p:nvCxnSpPr>
          <p:cNvPr id="331" name="Google Shape;331;p33"/>
          <p:cNvCxnSpPr/>
          <p:nvPr/>
        </p:nvCxnSpPr>
        <p:spPr>
          <a:xfrm>
            <a:off x="-308600" y="2155100"/>
            <a:ext cx="2544300" cy="0"/>
          </a:xfrm>
          <a:prstGeom prst="straightConnector1">
            <a:avLst/>
          </a:prstGeom>
          <a:noFill/>
          <a:ln w="9525" cap="flat" cmpd="sng">
            <a:solidFill>
              <a:schemeClr val="lt1"/>
            </a:solidFill>
            <a:prstDash val="solid"/>
            <a:round/>
            <a:headEnd type="none" w="med" len="med"/>
            <a:tailEnd type="none" w="med" len="med"/>
          </a:ln>
        </p:spPr>
      </p:cxnSp>
      <p:pic>
        <p:nvPicPr>
          <p:cNvPr id="332" name="Google Shape;332;p33"/>
          <p:cNvPicPr preferRelativeResize="0"/>
          <p:nvPr/>
        </p:nvPicPr>
        <p:blipFill rotWithShape="1">
          <a:blip r:embed="rId3">
            <a:alphaModFix/>
          </a:blip>
          <a:srcRect l="21685" r="16248"/>
          <a:stretch/>
        </p:blipFill>
        <p:spPr>
          <a:xfrm>
            <a:off x="4689612" y="387600"/>
            <a:ext cx="4066799" cy="4368300"/>
          </a:xfrm>
          <a:prstGeom prst="rect">
            <a:avLst/>
          </a:prstGeom>
          <a:noFill/>
          <a:ln>
            <a:noFill/>
          </a:ln>
        </p:spPr>
      </p:pic>
      <p:sp>
        <p:nvSpPr>
          <p:cNvPr id="333" name="Google Shape;333;p33"/>
          <p:cNvSpPr txBox="1"/>
          <p:nvPr/>
        </p:nvSpPr>
        <p:spPr>
          <a:xfrm>
            <a:off x="2346950" y="1658750"/>
            <a:ext cx="1843200" cy="72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1"/>
                </a:solidFill>
                <a:latin typeface="Cinzel Decorative"/>
                <a:ea typeface="Cinzel Decorative"/>
                <a:cs typeface="Cinzel Decorative"/>
                <a:sym typeface="Cinzel Decorative"/>
              </a:rPr>
              <a:t>us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37"/>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a:t>
            </a:r>
            <a:r>
              <a:rPr lang="en" dirty="0"/>
              <a:t>aradise Philosophy</a:t>
            </a:r>
            <a:endParaRPr dirty="0"/>
          </a:p>
        </p:txBody>
      </p:sp>
      <p:sp>
        <p:nvSpPr>
          <p:cNvPr id="4" name="Subtitle 3"/>
          <p:cNvSpPr>
            <a:spLocks noGrp="1"/>
          </p:cNvSpPr>
          <p:nvPr>
            <p:ph type="subTitle" idx="1"/>
          </p:nvPr>
        </p:nvSpPr>
        <p:spPr>
          <a:xfrm>
            <a:off x="3026979" y="3037490"/>
            <a:ext cx="5397021" cy="1702675"/>
          </a:xfrm>
        </p:spPr>
        <p:txBody>
          <a:bodyPr/>
          <a:lstStyle/>
          <a:p>
            <a:pPr algn="l">
              <a:buFont typeface="Arial" panose="020B0604020202020204" pitchFamily="34" charset="0"/>
              <a:buChar char="•"/>
            </a:pPr>
            <a:r>
              <a:rPr lang="en-IN" sz="1800" dirty="0"/>
              <a:t>Discover the world and your place within it.</a:t>
            </a:r>
          </a:p>
          <a:p>
            <a:pPr algn="l"/>
            <a:r>
              <a:rPr lang="en-IN" sz="1800" dirty="0"/>
              <a:t>    Explore new places and cultures with a </a:t>
            </a:r>
          </a:p>
          <a:p>
            <a:pPr algn="l"/>
            <a:r>
              <a:rPr lang="en-IN" sz="1800" dirty="0"/>
              <a:t>    considered approach letting rare, intimate </a:t>
            </a:r>
          </a:p>
          <a:p>
            <a:pPr algn="l"/>
            <a:r>
              <a:rPr lang="en-IN" sz="1800" dirty="0"/>
              <a:t>    experiences guide you through destinations </a:t>
            </a:r>
          </a:p>
          <a:p>
            <a:pPr algn="l"/>
            <a:r>
              <a:rPr lang="en-IN" sz="1800" dirty="0"/>
              <a:t>    unknown.</a:t>
            </a:r>
          </a:p>
        </p:txBody>
      </p:sp>
      <p:sp>
        <p:nvSpPr>
          <p:cNvPr id="30" name="Subtitle 3"/>
          <p:cNvSpPr>
            <a:spLocks noGrp="1"/>
          </p:cNvSpPr>
          <p:nvPr>
            <p:ph type="subTitle" idx="1"/>
          </p:nvPr>
        </p:nvSpPr>
        <p:spPr>
          <a:xfrm>
            <a:off x="609640" y="1434663"/>
            <a:ext cx="6111725" cy="1366346"/>
          </a:xfrm>
        </p:spPr>
        <p:txBody>
          <a:bodyPr/>
          <a:lstStyle/>
          <a:p>
            <a:pPr marL="425450" indent="-285750" algn="l">
              <a:buFont typeface="Arial" panose="020B0604020202020204" pitchFamily="34" charset="0"/>
              <a:buChar char="•"/>
            </a:pPr>
            <a:r>
              <a:rPr lang="en-IN" sz="1800" dirty="0"/>
              <a:t>Sustainability, respect for local culture and </a:t>
            </a:r>
          </a:p>
          <a:p>
            <a:pPr marL="139700" indent="0" algn="l"/>
            <a:r>
              <a:rPr lang="en-IN" sz="1800" dirty="0"/>
              <a:t>    profound connection inform the paradise experience. </a:t>
            </a:r>
          </a:p>
          <a:p>
            <a:pPr marL="139700" indent="0" algn="l"/>
            <a:r>
              <a:rPr lang="en-IN" sz="1800" dirty="0"/>
              <a:t>    Embrace your sense of wonder and go within to feel</a:t>
            </a:r>
          </a:p>
          <a:p>
            <a:pPr marL="139700" indent="0" algn="l"/>
            <a:r>
              <a:rPr lang="en-IN" sz="1800" dirty="0"/>
              <a:t>    something unexpected, profound and new.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grpSp>
        <p:nvGrpSpPr>
          <p:cNvPr id="968" name="Google Shape;968;p51"/>
          <p:cNvGrpSpPr/>
          <p:nvPr/>
        </p:nvGrpSpPr>
        <p:grpSpPr>
          <a:xfrm>
            <a:off x="2514033" y="1251802"/>
            <a:ext cx="4115266" cy="2631632"/>
            <a:chOff x="2204650" y="1001575"/>
            <a:chExt cx="4734000" cy="3027300"/>
          </a:xfrm>
        </p:grpSpPr>
        <p:sp>
          <p:nvSpPr>
            <p:cNvPr id="969" name="Google Shape;969;p51"/>
            <p:cNvSpPr/>
            <p:nvPr/>
          </p:nvSpPr>
          <p:spPr>
            <a:xfrm>
              <a:off x="2204650" y="1001575"/>
              <a:ext cx="4734000" cy="2752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4400350" y="3754375"/>
              <a:ext cx="342600" cy="183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4233550" y="3937375"/>
              <a:ext cx="676200" cy="91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1"/>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WEBSITE</a:t>
            </a:r>
            <a:endParaRPr/>
          </a:p>
        </p:txBody>
      </p:sp>
      <p:sp>
        <p:nvSpPr>
          <p:cNvPr id="973" name="Google Shape;973;p51"/>
          <p:cNvSpPr txBox="1">
            <a:spLocks noGrp="1"/>
          </p:cNvSpPr>
          <p:nvPr>
            <p:ph type="subTitle" idx="1"/>
          </p:nvPr>
        </p:nvSpPr>
        <p:spPr>
          <a:xfrm>
            <a:off x="2143050" y="4146300"/>
            <a:ext cx="4857900" cy="457200"/>
          </a:xfrm>
          <a:prstGeom prst="rect">
            <a:avLst/>
          </a:prstGeom>
        </p:spPr>
        <p:txBody>
          <a:bodyPr spcFirstLastPara="1" wrap="square" lIns="0" tIns="0" rIns="0" bIns="0" anchor="t" anchorCtr="0">
            <a:noAutofit/>
          </a:bodyPr>
          <a:lstStyle/>
          <a:p>
            <a:pPr marL="0" lvl="0" indent="0" algn="ctr" rtl="0">
              <a:spcBef>
                <a:spcPts val="0"/>
              </a:spcBef>
              <a:spcAft>
                <a:spcPts val="1600"/>
              </a:spcAft>
              <a:buNone/>
            </a:pPr>
            <a:r>
              <a:rPr lang="en-US" sz="1800" dirty="0" smtClean="0"/>
              <a:t>Website interface will be look like this!</a:t>
            </a:r>
            <a:endParaRPr sz="1800" dirty="0"/>
          </a:p>
        </p:txBody>
      </p:sp>
      <p:pic>
        <p:nvPicPr>
          <p:cNvPr id="3" name="Picture 2">
            <a:extLst>
              <a:ext uri="{FF2B5EF4-FFF2-40B4-BE49-F238E27FC236}">
                <a16:creationId xmlns:a16="http://schemas.microsoft.com/office/drawing/2014/main" id="{6C26E27F-67BF-48DC-11DC-D8626FC5ACFA}"/>
              </a:ext>
            </a:extLst>
          </p:cNvPr>
          <p:cNvPicPr>
            <a:picLocks noChangeAspect="1"/>
          </p:cNvPicPr>
          <p:nvPr/>
        </p:nvPicPr>
        <p:blipFill>
          <a:blip r:embed="rId3"/>
          <a:stretch>
            <a:fillRect/>
          </a:stretch>
        </p:blipFill>
        <p:spPr>
          <a:xfrm>
            <a:off x="2761549" y="1260066"/>
            <a:ext cx="3724976" cy="954497"/>
          </a:xfrm>
          <a:prstGeom prst="rect">
            <a:avLst/>
          </a:prstGeom>
        </p:spPr>
      </p:pic>
      <p:pic>
        <p:nvPicPr>
          <p:cNvPr id="5" name="Picture 4">
            <a:extLst>
              <a:ext uri="{FF2B5EF4-FFF2-40B4-BE49-F238E27FC236}">
                <a16:creationId xmlns:a16="http://schemas.microsoft.com/office/drawing/2014/main" id="{030DECE4-BFB0-F7F1-978C-92E757AFD7B6}"/>
              </a:ext>
            </a:extLst>
          </p:cNvPr>
          <p:cNvPicPr>
            <a:picLocks noChangeAspect="1"/>
          </p:cNvPicPr>
          <p:nvPr/>
        </p:nvPicPr>
        <p:blipFill>
          <a:blip r:embed="rId4"/>
          <a:stretch>
            <a:fillRect/>
          </a:stretch>
        </p:blipFill>
        <p:spPr>
          <a:xfrm>
            <a:off x="2761549" y="2131652"/>
            <a:ext cx="3724976" cy="662960"/>
          </a:xfrm>
          <a:prstGeom prst="rect">
            <a:avLst/>
          </a:prstGeom>
        </p:spPr>
      </p:pic>
      <p:pic>
        <p:nvPicPr>
          <p:cNvPr id="7" name="Picture 6">
            <a:extLst>
              <a:ext uri="{FF2B5EF4-FFF2-40B4-BE49-F238E27FC236}">
                <a16:creationId xmlns:a16="http://schemas.microsoft.com/office/drawing/2014/main" id="{B8EC1D44-6ECD-84F8-5222-8EAE94C17EC1}"/>
              </a:ext>
            </a:extLst>
          </p:cNvPr>
          <p:cNvPicPr>
            <a:picLocks noChangeAspect="1"/>
          </p:cNvPicPr>
          <p:nvPr/>
        </p:nvPicPr>
        <p:blipFill>
          <a:blip r:embed="rId5"/>
          <a:stretch>
            <a:fillRect/>
          </a:stretch>
        </p:blipFill>
        <p:spPr>
          <a:xfrm>
            <a:off x="2761549" y="2801486"/>
            <a:ext cx="3724976" cy="82234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3"/>
        <p:cNvGrpSpPr/>
        <p:nvPr/>
      </p:nvGrpSpPr>
      <p:grpSpPr>
        <a:xfrm>
          <a:off x="0" y="0"/>
          <a:ext cx="0" cy="0"/>
          <a:chOff x="0" y="0"/>
          <a:chExt cx="0" cy="0"/>
        </a:xfrm>
      </p:grpSpPr>
      <p:sp>
        <p:nvSpPr>
          <p:cNvPr id="1014" name="Google Shape;1014;p55"/>
          <p:cNvSpPr txBox="1">
            <a:spLocks noGrp="1"/>
          </p:cNvSpPr>
          <p:nvPr>
            <p:ph type="ctrTitle"/>
          </p:nvPr>
        </p:nvSpPr>
        <p:spPr>
          <a:xfrm>
            <a:off x="930083" y="551296"/>
            <a:ext cx="6923997"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
        <p:nvSpPr>
          <p:cNvPr id="1015" name="Google Shape;1015;p55"/>
          <p:cNvSpPr txBox="1">
            <a:spLocks noGrp="1"/>
          </p:cNvSpPr>
          <p:nvPr>
            <p:ph type="subTitle" idx="1"/>
          </p:nvPr>
        </p:nvSpPr>
        <p:spPr>
          <a:xfrm>
            <a:off x="3046275" y="1834474"/>
            <a:ext cx="3051600" cy="100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b="1" dirty="0"/>
              <a:t>Do you have any questions?</a:t>
            </a:r>
            <a:endParaRPr dirty="0"/>
          </a:p>
          <a:p>
            <a:pPr marL="0" lvl="0" indent="0" algn="ctr" rtl="0">
              <a:spcBef>
                <a:spcPts val="0"/>
              </a:spcBef>
              <a:spcAft>
                <a:spcPts val="0"/>
              </a:spcAft>
              <a:buClr>
                <a:schemeClr val="lt1"/>
              </a:buClr>
              <a:buSzPts val="1100"/>
              <a:buFont typeface="Arial"/>
              <a:buNone/>
            </a:pPr>
            <a:r>
              <a:rPr lang="en" dirty="0"/>
              <a:t>TheParadiseInn@gmail.com </a:t>
            </a:r>
            <a:endParaRPr dirty="0"/>
          </a:p>
          <a:p>
            <a:pPr marL="0" lvl="0" indent="0" algn="ctr" rtl="0">
              <a:spcBef>
                <a:spcPts val="0"/>
              </a:spcBef>
              <a:spcAft>
                <a:spcPts val="0"/>
              </a:spcAft>
              <a:buClr>
                <a:schemeClr val="lt1"/>
              </a:buClr>
              <a:buSzPts val="1100"/>
              <a:buFont typeface="Arial"/>
              <a:buNone/>
            </a:pPr>
            <a:r>
              <a:rPr lang="en" dirty="0"/>
              <a:t>+91 123 4567 890 </a:t>
            </a:r>
            <a:endParaRPr dirty="0"/>
          </a:p>
          <a:p>
            <a:pPr marL="0" lvl="0" indent="0" algn="ctr" rtl="0">
              <a:spcBef>
                <a:spcPts val="0"/>
              </a:spcBef>
              <a:spcAft>
                <a:spcPts val="0"/>
              </a:spcAft>
              <a:buNone/>
            </a:pPr>
            <a:r>
              <a:rPr lang="en" dirty="0"/>
              <a:t>www.theparadiceinn.com</a:t>
            </a:r>
            <a:endParaRPr dirty="0"/>
          </a:p>
        </p:txBody>
      </p:sp>
      <p:grpSp>
        <p:nvGrpSpPr>
          <p:cNvPr id="1016" name="Google Shape;1016;p55"/>
          <p:cNvGrpSpPr/>
          <p:nvPr/>
        </p:nvGrpSpPr>
        <p:grpSpPr>
          <a:xfrm>
            <a:off x="3345200" y="3307268"/>
            <a:ext cx="2453627" cy="365748"/>
            <a:chOff x="3345200" y="3162124"/>
            <a:chExt cx="2453627" cy="365748"/>
          </a:xfrm>
        </p:grpSpPr>
        <p:grpSp>
          <p:nvGrpSpPr>
            <p:cNvPr id="1017" name="Google Shape;1017;p55"/>
            <p:cNvGrpSpPr/>
            <p:nvPr/>
          </p:nvGrpSpPr>
          <p:grpSpPr>
            <a:xfrm>
              <a:off x="3345200" y="3162124"/>
              <a:ext cx="359879" cy="361073"/>
              <a:chOff x="2773638" y="3162124"/>
              <a:chExt cx="359879" cy="361073"/>
            </a:xfrm>
          </p:grpSpPr>
          <p:sp>
            <p:nvSpPr>
              <p:cNvPr id="1018" name="Google Shape;1018;p55"/>
              <p:cNvSpPr/>
              <p:nvPr/>
            </p:nvSpPr>
            <p:spPr>
              <a:xfrm>
                <a:off x="2773638" y="3162124"/>
                <a:ext cx="359879" cy="361073"/>
              </a:xfrm>
              <a:custGeom>
                <a:avLst/>
                <a:gdLst/>
                <a:ahLst/>
                <a:cxnLst/>
                <a:rect l="l" t="t" r="r" b="b"/>
                <a:pathLst>
                  <a:path w="23218" h="23250" extrusionOk="0">
                    <a:moveTo>
                      <a:pt x="11609" y="0"/>
                    </a:moveTo>
                    <a:cubicBezTo>
                      <a:pt x="5204" y="0"/>
                      <a:pt x="1" y="5204"/>
                      <a:pt x="1" y="11642"/>
                    </a:cubicBezTo>
                    <a:cubicBezTo>
                      <a:pt x="1" y="18046"/>
                      <a:pt x="5204" y="23250"/>
                      <a:pt x="11609" y="23250"/>
                    </a:cubicBezTo>
                    <a:cubicBezTo>
                      <a:pt x="18013" y="23250"/>
                      <a:pt x="23217" y="18046"/>
                      <a:pt x="23217" y="11642"/>
                    </a:cubicBezTo>
                    <a:cubicBezTo>
                      <a:pt x="23217" y="5204"/>
                      <a:pt x="18013" y="0"/>
                      <a:pt x="11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2888964" y="3239834"/>
                <a:ext cx="110143" cy="211891"/>
              </a:xfrm>
              <a:custGeom>
                <a:avLst/>
                <a:gdLst/>
                <a:ahLst/>
                <a:cxnLst/>
                <a:rect l="l" t="t" r="r" b="b"/>
                <a:pathLst>
                  <a:path w="7106" h="13644" extrusionOk="0">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5"/>
            <p:cNvGrpSpPr/>
            <p:nvPr/>
          </p:nvGrpSpPr>
          <p:grpSpPr>
            <a:xfrm>
              <a:off x="3868641" y="3162124"/>
              <a:ext cx="359879" cy="361073"/>
              <a:chOff x="3178033" y="3162124"/>
              <a:chExt cx="359879" cy="361073"/>
            </a:xfrm>
          </p:grpSpPr>
          <p:sp>
            <p:nvSpPr>
              <p:cNvPr id="1021" name="Google Shape;1021;p55"/>
              <p:cNvSpPr/>
              <p:nvPr/>
            </p:nvSpPr>
            <p:spPr>
              <a:xfrm>
                <a:off x="3178033" y="3162124"/>
                <a:ext cx="359879" cy="361073"/>
              </a:xfrm>
              <a:custGeom>
                <a:avLst/>
                <a:gdLst/>
                <a:ahLst/>
                <a:cxnLst/>
                <a:rect l="l" t="t" r="r" b="b"/>
                <a:pathLst>
                  <a:path w="23218" h="23250" extrusionOk="0">
                    <a:moveTo>
                      <a:pt x="11609" y="0"/>
                    </a:moveTo>
                    <a:cubicBezTo>
                      <a:pt x="5205" y="0"/>
                      <a:pt x="1" y="5204"/>
                      <a:pt x="1" y="11642"/>
                    </a:cubicBezTo>
                    <a:cubicBezTo>
                      <a:pt x="1" y="18046"/>
                      <a:pt x="5205" y="23250"/>
                      <a:pt x="11609" y="23250"/>
                    </a:cubicBezTo>
                    <a:cubicBezTo>
                      <a:pt x="18014" y="23250"/>
                      <a:pt x="23217" y="18046"/>
                      <a:pt x="23217" y="11642"/>
                    </a:cubicBezTo>
                    <a:cubicBezTo>
                      <a:pt x="23217" y="5204"/>
                      <a:pt x="18014" y="0"/>
                      <a:pt x="11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3262850" y="3263149"/>
                <a:ext cx="205794" cy="169929"/>
              </a:xfrm>
              <a:custGeom>
                <a:avLst/>
                <a:gdLst/>
                <a:ahLst/>
                <a:cxnLst/>
                <a:rect l="l" t="t" r="r" b="b"/>
                <a:pathLst>
                  <a:path w="13277" h="10942" extrusionOk="0">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55"/>
            <p:cNvGrpSpPr/>
            <p:nvPr/>
          </p:nvGrpSpPr>
          <p:grpSpPr>
            <a:xfrm>
              <a:off x="4392082" y="3162124"/>
              <a:ext cx="359879" cy="361073"/>
              <a:chOff x="3582956" y="3162124"/>
              <a:chExt cx="359879" cy="361073"/>
            </a:xfrm>
          </p:grpSpPr>
          <p:sp>
            <p:nvSpPr>
              <p:cNvPr id="1024" name="Google Shape;1024;p55"/>
              <p:cNvSpPr/>
              <p:nvPr/>
            </p:nvSpPr>
            <p:spPr>
              <a:xfrm>
                <a:off x="3582956" y="3162124"/>
                <a:ext cx="359879" cy="361073"/>
              </a:xfrm>
              <a:custGeom>
                <a:avLst/>
                <a:gdLst/>
                <a:ahLst/>
                <a:cxnLst/>
                <a:rect l="l" t="t" r="r" b="b"/>
                <a:pathLst>
                  <a:path w="23218" h="23250" extrusionOk="0">
                    <a:moveTo>
                      <a:pt x="11609" y="0"/>
                    </a:moveTo>
                    <a:cubicBezTo>
                      <a:pt x="5171" y="0"/>
                      <a:pt x="1" y="5204"/>
                      <a:pt x="1" y="11642"/>
                    </a:cubicBezTo>
                    <a:cubicBezTo>
                      <a:pt x="1" y="18046"/>
                      <a:pt x="5171" y="23250"/>
                      <a:pt x="11609" y="23250"/>
                    </a:cubicBezTo>
                    <a:cubicBezTo>
                      <a:pt x="18013" y="23250"/>
                      <a:pt x="23217" y="18046"/>
                      <a:pt x="23217" y="11642"/>
                    </a:cubicBezTo>
                    <a:cubicBezTo>
                      <a:pt x="23217" y="5204"/>
                      <a:pt x="18013" y="0"/>
                      <a:pt x="11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3667773" y="3247616"/>
                <a:ext cx="193905" cy="190646"/>
              </a:xfrm>
              <a:custGeom>
                <a:avLst/>
                <a:gdLst/>
                <a:ahLst/>
                <a:cxnLst/>
                <a:rect l="l" t="t" r="r" b="b"/>
                <a:pathLst>
                  <a:path w="12510" h="12276" extrusionOk="0">
                    <a:moveTo>
                      <a:pt x="9540" y="2135"/>
                    </a:moveTo>
                    <a:cubicBezTo>
                      <a:pt x="9107" y="2135"/>
                      <a:pt x="8773" y="2469"/>
                      <a:pt x="8773" y="2869"/>
                    </a:cubicBezTo>
                    <a:cubicBezTo>
                      <a:pt x="8773" y="3269"/>
                      <a:pt x="9107" y="3603"/>
                      <a:pt x="9540" y="3603"/>
                    </a:cubicBezTo>
                    <a:cubicBezTo>
                      <a:pt x="9941" y="3603"/>
                      <a:pt x="10274" y="3269"/>
                      <a:pt x="10274" y="2869"/>
                    </a:cubicBezTo>
                    <a:cubicBezTo>
                      <a:pt x="10274" y="2469"/>
                      <a:pt x="9941" y="2135"/>
                      <a:pt x="9540" y="2135"/>
                    </a:cubicBezTo>
                    <a:close/>
                    <a:moveTo>
                      <a:pt x="6271" y="4103"/>
                    </a:moveTo>
                    <a:cubicBezTo>
                      <a:pt x="7372" y="4103"/>
                      <a:pt x="8306" y="5037"/>
                      <a:pt x="8273" y="6171"/>
                    </a:cubicBezTo>
                    <a:cubicBezTo>
                      <a:pt x="8273" y="7253"/>
                      <a:pt x="7371" y="8174"/>
                      <a:pt x="6295" y="8174"/>
                    </a:cubicBezTo>
                    <a:cubicBezTo>
                      <a:pt x="6276" y="8174"/>
                      <a:pt x="6257" y="8173"/>
                      <a:pt x="6238" y="8173"/>
                    </a:cubicBezTo>
                    <a:cubicBezTo>
                      <a:pt x="5104" y="8173"/>
                      <a:pt x="4203" y="7239"/>
                      <a:pt x="4203" y="6138"/>
                    </a:cubicBezTo>
                    <a:cubicBezTo>
                      <a:pt x="4203" y="5004"/>
                      <a:pt x="5137" y="4103"/>
                      <a:pt x="6271" y="4103"/>
                    </a:cubicBezTo>
                    <a:close/>
                    <a:moveTo>
                      <a:pt x="6238" y="3002"/>
                    </a:moveTo>
                    <a:cubicBezTo>
                      <a:pt x="4503" y="3002"/>
                      <a:pt x="3102" y="4403"/>
                      <a:pt x="3102" y="6138"/>
                    </a:cubicBezTo>
                    <a:cubicBezTo>
                      <a:pt x="3102" y="7872"/>
                      <a:pt x="4503" y="9307"/>
                      <a:pt x="6238" y="9307"/>
                    </a:cubicBezTo>
                    <a:cubicBezTo>
                      <a:pt x="7972" y="9307"/>
                      <a:pt x="9407" y="7906"/>
                      <a:pt x="9407" y="6138"/>
                    </a:cubicBezTo>
                    <a:cubicBezTo>
                      <a:pt x="9407" y="4403"/>
                      <a:pt x="8006" y="3002"/>
                      <a:pt x="6238" y="3002"/>
                    </a:cubicBezTo>
                    <a:close/>
                    <a:moveTo>
                      <a:pt x="6121" y="1105"/>
                    </a:moveTo>
                    <a:cubicBezTo>
                      <a:pt x="7440" y="1105"/>
                      <a:pt x="8794" y="1146"/>
                      <a:pt x="9340" y="1234"/>
                    </a:cubicBezTo>
                    <a:cubicBezTo>
                      <a:pt x="10408" y="1401"/>
                      <a:pt x="11075" y="2102"/>
                      <a:pt x="11208" y="3169"/>
                    </a:cubicBezTo>
                    <a:cubicBezTo>
                      <a:pt x="11308" y="4203"/>
                      <a:pt x="11342" y="8139"/>
                      <a:pt x="11175" y="9240"/>
                    </a:cubicBezTo>
                    <a:cubicBezTo>
                      <a:pt x="11008" y="10307"/>
                      <a:pt x="10274" y="10975"/>
                      <a:pt x="9207" y="11075"/>
                    </a:cubicBezTo>
                    <a:cubicBezTo>
                      <a:pt x="8730" y="11122"/>
                      <a:pt x="7479" y="11163"/>
                      <a:pt x="6199" y="11163"/>
                    </a:cubicBezTo>
                    <a:cubicBezTo>
                      <a:pt x="4796" y="11163"/>
                      <a:pt x="3357" y="11114"/>
                      <a:pt x="2869" y="10975"/>
                    </a:cubicBezTo>
                    <a:cubicBezTo>
                      <a:pt x="2002" y="10741"/>
                      <a:pt x="1468" y="10141"/>
                      <a:pt x="1334" y="9240"/>
                    </a:cubicBezTo>
                    <a:cubicBezTo>
                      <a:pt x="1201" y="8406"/>
                      <a:pt x="1168" y="4170"/>
                      <a:pt x="1334" y="3036"/>
                    </a:cubicBezTo>
                    <a:cubicBezTo>
                      <a:pt x="1501" y="1968"/>
                      <a:pt x="2202" y="1334"/>
                      <a:pt x="3269" y="1201"/>
                    </a:cubicBezTo>
                    <a:cubicBezTo>
                      <a:pt x="3789" y="1138"/>
                      <a:pt x="4941" y="1105"/>
                      <a:pt x="6121" y="1105"/>
                    </a:cubicBezTo>
                    <a:close/>
                    <a:moveTo>
                      <a:pt x="5917" y="0"/>
                    </a:moveTo>
                    <a:cubicBezTo>
                      <a:pt x="4728" y="0"/>
                      <a:pt x="3569" y="33"/>
                      <a:pt x="2969" y="134"/>
                    </a:cubicBezTo>
                    <a:cubicBezTo>
                      <a:pt x="1601" y="367"/>
                      <a:pt x="667" y="1168"/>
                      <a:pt x="300" y="2535"/>
                    </a:cubicBezTo>
                    <a:cubicBezTo>
                      <a:pt x="0" y="3569"/>
                      <a:pt x="67" y="8406"/>
                      <a:pt x="234" y="9440"/>
                    </a:cubicBezTo>
                    <a:cubicBezTo>
                      <a:pt x="467" y="10841"/>
                      <a:pt x="1301" y="11742"/>
                      <a:pt x="2702" y="12109"/>
                    </a:cubicBezTo>
                    <a:cubicBezTo>
                      <a:pt x="3186" y="12226"/>
                      <a:pt x="4620" y="12276"/>
                      <a:pt x="6067" y="12276"/>
                    </a:cubicBezTo>
                    <a:cubicBezTo>
                      <a:pt x="7514" y="12276"/>
                      <a:pt x="8973" y="12226"/>
                      <a:pt x="9507" y="12142"/>
                    </a:cubicBezTo>
                    <a:cubicBezTo>
                      <a:pt x="10941" y="11909"/>
                      <a:pt x="11842" y="11108"/>
                      <a:pt x="12209" y="9707"/>
                    </a:cubicBezTo>
                    <a:cubicBezTo>
                      <a:pt x="12509" y="8606"/>
                      <a:pt x="12409" y="4036"/>
                      <a:pt x="12309" y="3069"/>
                    </a:cubicBezTo>
                    <a:cubicBezTo>
                      <a:pt x="12209" y="2268"/>
                      <a:pt x="11909" y="1568"/>
                      <a:pt x="11308" y="1001"/>
                    </a:cubicBezTo>
                    <a:cubicBezTo>
                      <a:pt x="10674" y="367"/>
                      <a:pt x="9907" y="100"/>
                      <a:pt x="9040" y="67"/>
                    </a:cubicBezTo>
                    <a:cubicBezTo>
                      <a:pt x="8323" y="33"/>
                      <a:pt x="7105" y="0"/>
                      <a:pt x="5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55"/>
            <p:cNvGrpSpPr/>
            <p:nvPr/>
          </p:nvGrpSpPr>
          <p:grpSpPr>
            <a:xfrm>
              <a:off x="4915523" y="3167296"/>
              <a:ext cx="359879" cy="360576"/>
              <a:chOff x="5605990" y="3167296"/>
              <a:chExt cx="359879" cy="360576"/>
            </a:xfrm>
          </p:grpSpPr>
          <p:sp>
            <p:nvSpPr>
              <p:cNvPr id="1027" name="Google Shape;1027;p55"/>
              <p:cNvSpPr/>
              <p:nvPr/>
            </p:nvSpPr>
            <p:spPr>
              <a:xfrm>
                <a:off x="5605990" y="3167296"/>
                <a:ext cx="359879" cy="360576"/>
              </a:xfrm>
              <a:custGeom>
                <a:avLst/>
                <a:gdLst/>
                <a:ahLst/>
                <a:cxnLst/>
                <a:rect l="l" t="t" r="r" b="b"/>
                <a:pathLst>
                  <a:path w="23218" h="23218" extrusionOk="0">
                    <a:moveTo>
                      <a:pt x="11609" y="1"/>
                    </a:moveTo>
                    <a:cubicBezTo>
                      <a:pt x="5171" y="1"/>
                      <a:pt x="1" y="5204"/>
                      <a:pt x="1" y="11609"/>
                    </a:cubicBezTo>
                    <a:cubicBezTo>
                      <a:pt x="1" y="18014"/>
                      <a:pt x="5171" y="23217"/>
                      <a:pt x="11609" y="23217"/>
                    </a:cubicBezTo>
                    <a:cubicBezTo>
                      <a:pt x="18014" y="23217"/>
                      <a:pt x="23217" y="18014"/>
                      <a:pt x="23217" y="11609"/>
                    </a:cubicBezTo>
                    <a:cubicBezTo>
                      <a:pt x="23217" y="5204"/>
                      <a:pt x="18014" y="1"/>
                      <a:pt x="1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5705798" y="3251748"/>
                <a:ext cx="42408" cy="175629"/>
              </a:xfrm>
              <a:custGeom>
                <a:avLst/>
                <a:gdLst/>
                <a:ahLst/>
                <a:cxnLst/>
                <a:rect l="l" t="t" r="r" b="b"/>
                <a:pathLst>
                  <a:path w="2736" h="11309" extrusionOk="0">
                    <a:moveTo>
                      <a:pt x="1368" y="1"/>
                    </a:moveTo>
                    <a:cubicBezTo>
                      <a:pt x="601" y="1"/>
                      <a:pt x="1" y="601"/>
                      <a:pt x="1" y="1335"/>
                    </a:cubicBezTo>
                    <a:cubicBezTo>
                      <a:pt x="1" y="2102"/>
                      <a:pt x="601" y="2703"/>
                      <a:pt x="1368" y="2703"/>
                    </a:cubicBezTo>
                    <a:cubicBezTo>
                      <a:pt x="2136" y="2703"/>
                      <a:pt x="2736" y="2102"/>
                      <a:pt x="2736" y="1335"/>
                    </a:cubicBezTo>
                    <a:cubicBezTo>
                      <a:pt x="2736" y="601"/>
                      <a:pt x="2136" y="1"/>
                      <a:pt x="1368" y="1"/>
                    </a:cubicBezTo>
                    <a:close/>
                    <a:moveTo>
                      <a:pt x="201" y="3737"/>
                    </a:moveTo>
                    <a:lnTo>
                      <a:pt x="201" y="11309"/>
                    </a:lnTo>
                    <a:lnTo>
                      <a:pt x="2536" y="11309"/>
                    </a:lnTo>
                    <a:lnTo>
                      <a:pt x="2536" y="3737"/>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5768368" y="3307200"/>
                <a:ext cx="113258" cy="120187"/>
              </a:xfrm>
              <a:custGeom>
                <a:avLst/>
                <a:gdLst/>
                <a:ahLst/>
                <a:cxnLst/>
                <a:rect l="l" t="t" r="r" b="b"/>
                <a:pathLst>
                  <a:path w="7307" h="7739" extrusionOk="0">
                    <a:moveTo>
                      <a:pt x="4504" y="0"/>
                    </a:moveTo>
                    <a:cubicBezTo>
                      <a:pt x="3337" y="0"/>
                      <a:pt x="2569" y="601"/>
                      <a:pt x="2269" y="1201"/>
                    </a:cubicBezTo>
                    <a:lnTo>
                      <a:pt x="2236" y="1201"/>
                    </a:lnTo>
                    <a:lnTo>
                      <a:pt x="2236" y="167"/>
                    </a:lnTo>
                    <a:lnTo>
                      <a:pt x="1" y="167"/>
                    </a:lnTo>
                    <a:lnTo>
                      <a:pt x="1" y="7739"/>
                    </a:lnTo>
                    <a:lnTo>
                      <a:pt x="2336" y="7739"/>
                    </a:lnTo>
                    <a:lnTo>
                      <a:pt x="2336" y="4003"/>
                    </a:lnTo>
                    <a:cubicBezTo>
                      <a:pt x="2336" y="3002"/>
                      <a:pt x="2536" y="2068"/>
                      <a:pt x="3737" y="2068"/>
                    </a:cubicBezTo>
                    <a:cubicBezTo>
                      <a:pt x="4938" y="2068"/>
                      <a:pt x="4971" y="3202"/>
                      <a:pt x="4971" y="4070"/>
                    </a:cubicBezTo>
                    <a:lnTo>
                      <a:pt x="4971" y="7739"/>
                    </a:lnTo>
                    <a:lnTo>
                      <a:pt x="7306" y="7739"/>
                    </a:lnTo>
                    <a:lnTo>
                      <a:pt x="7306" y="3603"/>
                    </a:lnTo>
                    <a:cubicBezTo>
                      <a:pt x="7306" y="1568"/>
                      <a:pt x="6872" y="0"/>
                      <a:pt x="450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55"/>
            <p:cNvGrpSpPr/>
            <p:nvPr/>
          </p:nvGrpSpPr>
          <p:grpSpPr>
            <a:xfrm>
              <a:off x="5438964" y="3167296"/>
              <a:ext cx="359864" cy="360576"/>
              <a:chOff x="6010401" y="3167296"/>
              <a:chExt cx="359864" cy="360576"/>
            </a:xfrm>
          </p:grpSpPr>
          <p:sp>
            <p:nvSpPr>
              <p:cNvPr id="1031" name="Google Shape;1031;p55"/>
              <p:cNvSpPr/>
              <p:nvPr/>
            </p:nvSpPr>
            <p:spPr>
              <a:xfrm>
                <a:off x="6010401" y="3167296"/>
                <a:ext cx="359864" cy="360576"/>
              </a:xfrm>
              <a:custGeom>
                <a:avLst/>
                <a:gdLst/>
                <a:ahLst/>
                <a:cxnLst/>
                <a:rect l="l" t="t" r="r" b="b"/>
                <a:pathLst>
                  <a:path w="23217" h="23218" extrusionOk="0">
                    <a:moveTo>
                      <a:pt x="11608" y="1"/>
                    </a:moveTo>
                    <a:cubicBezTo>
                      <a:pt x="5204" y="1"/>
                      <a:pt x="0" y="5204"/>
                      <a:pt x="0" y="11609"/>
                    </a:cubicBezTo>
                    <a:cubicBezTo>
                      <a:pt x="0" y="18014"/>
                      <a:pt x="5204" y="23217"/>
                      <a:pt x="11608" y="23217"/>
                    </a:cubicBezTo>
                    <a:cubicBezTo>
                      <a:pt x="18013" y="23217"/>
                      <a:pt x="23217" y="18014"/>
                      <a:pt x="23217" y="11609"/>
                    </a:cubicBezTo>
                    <a:cubicBezTo>
                      <a:pt x="23217" y="5204"/>
                      <a:pt x="18013" y="1"/>
                      <a:pt x="11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6094164" y="3255895"/>
                <a:ext cx="192355" cy="183409"/>
              </a:xfrm>
              <a:custGeom>
                <a:avLst/>
                <a:gdLst/>
                <a:ahLst/>
                <a:cxnLst/>
                <a:rect l="l" t="t" r="r" b="b"/>
                <a:pathLst>
                  <a:path w="12410" h="11810" extrusionOk="0">
                    <a:moveTo>
                      <a:pt x="6139" y="1"/>
                    </a:moveTo>
                    <a:cubicBezTo>
                      <a:pt x="4404" y="1"/>
                      <a:pt x="3003" y="1402"/>
                      <a:pt x="3003" y="3136"/>
                    </a:cubicBezTo>
                    <a:lnTo>
                      <a:pt x="3003" y="5004"/>
                    </a:lnTo>
                    <a:cubicBezTo>
                      <a:pt x="2948" y="5023"/>
                      <a:pt x="2834" y="5051"/>
                      <a:pt x="2697" y="5051"/>
                    </a:cubicBezTo>
                    <a:cubicBezTo>
                      <a:pt x="2585" y="5051"/>
                      <a:pt x="2457" y="5032"/>
                      <a:pt x="2336" y="4971"/>
                    </a:cubicBezTo>
                    <a:cubicBezTo>
                      <a:pt x="2163" y="4884"/>
                      <a:pt x="2008" y="4825"/>
                      <a:pt x="1861" y="4825"/>
                    </a:cubicBezTo>
                    <a:cubicBezTo>
                      <a:pt x="1725" y="4825"/>
                      <a:pt x="1597" y="4876"/>
                      <a:pt x="1469" y="5004"/>
                    </a:cubicBezTo>
                    <a:cubicBezTo>
                      <a:pt x="1202" y="5271"/>
                      <a:pt x="1502" y="5505"/>
                      <a:pt x="1936" y="5672"/>
                    </a:cubicBezTo>
                    <a:cubicBezTo>
                      <a:pt x="2336" y="5838"/>
                      <a:pt x="2936" y="6005"/>
                      <a:pt x="2936" y="6505"/>
                    </a:cubicBezTo>
                    <a:cubicBezTo>
                      <a:pt x="2803" y="7139"/>
                      <a:pt x="2369" y="7806"/>
                      <a:pt x="1602" y="8407"/>
                    </a:cubicBezTo>
                    <a:cubicBezTo>
                      <a:pt x="953" y="8904"/>
                      <a:pt x="528" y="8953"/>
                      <a:pt x="301" y="8953"/>
                    </a:cubicBezTo>
                    <a:cubicBezTo>
                      <a:pt x="246" y="8953"/>
                      <a:pt x="202" y="8950"/>
                      <a:pt x="170" y="8950"/>
                    </a:cubicBezTo>
                    <a:cubicBezTo>
                      <a:pt x="130" y="8950"/>
                      <a:pt x="107" y="8955"/>
                      <a:pt x="101" y="8974"/>
                    </a:cubicBezTo>
                    <a:cubicBezTo>
                      <a:pt x="101" y="9074"/>
                      <a:pt x="1" y="9474"/>
                      <a:pt x="768" y="9674"/>
                    </a:cubicBezTo>
                    <a:cubicBezTo>
                      <a:pt x="1535" y="9875"/>
                      <a:pt x="1669" y="9741"/>
                      <a:pt x="1836" y="10141"/>
                    </a:cubicBezTo>
                    <a:cubicBezTo>
                      <a:pt x="1969" y="10542"/>
                      <a:pt x="1936" y="10708"/>
                      <a:pt x="2102" y="10708"/>
                    </a:cubicBezTo>
                    <a:cubicBezTo>
                      <a:pt x="2242" y="10708"/>
                      <a:pt x="2840" y="10594"/>
                      <a:pt x="3346" y="10594"/>
                    </a:cubicBezTo>
                    <a:cubicBezTo>
                      <a:pt x="3563" y="10594"/>
                      <a:pt x="3764" y="10615"/>
                      <a:pt x="3904" y="10675"/>
                    </a:cubicBezTo>
                    <a:cubicBezTo>
                      <a:pt x="4371" y="10875"/>
                      <a:pt x="5105" y="11776"/>
                      <a:pt x="6205" y="11809"/>
                    </a:cubicBezTo>
                    <a:cubicBezTo>
                      <a:pt x="7306" y="11776"/>
                      <a:pt x="8040" y="10875"/>
                      <a:pt x="8507" y="10675"/>
                    </a:cubicBezTo>
                    <a:cubicBezTo>
                      <a:pt x="8647" y="10615"/>
                      <a:pt x="8847" y="10594"/>
                      <a:pt x="9063" y="10594"/>
                    </a:cubicBezTo>
                    <a:cubicBezTo>
                      <a:pt x="9567" y="10594"/>
                      <a:pt x="10158" y="10708"/>
                      <a:pt x="10275" y="10708"/>
                    </a:cubicBezTo>
                    <a:cubicBezTo>
                      <a:pt x="10475" y="10708"/>
                      <a:pt x="10408" y="10542"/>
                      <a:pt x="10575" y="10141"/>
                    </a:cubicBezTo>
                    <a:cubicBezTo>
                      <a:pt x="10709" y="9741"/>
                      <a:pt x="10875" y="9875"/>
                      <a:pt x="11643" y="9674"/>
                    </a:cubicBezTo>
                    <a:cubicBezTo>
                      <a:pt x="12410" y="9474"/>
                      <a:pt x="12310" y="9074"/>
                      <a:pt x="12276" y="8974"/>
                    </a:cubicBezTo>
                    <a:cubicBezTo>
                      <a:pt x="12276" y="8955"/>
                      <a:pt x="12259" y="8950"/>
                      <a:pt x="12223" y="8950"/>
                    </a:cubicBezTo>
                    <a:cubicBezTo>
                      <a:pt x="12194" y="8950"/>
                      <a:pt x="12153" y="8953"/>
                      <a:pt x="12100" y="8953"/>
                    </a:cubicBezTo>
                    <a:cubicBezTo>
                      <a:pt x="11882" y="8953"/>
                      <a:pt x="11458" y="8904"/>
                      <a:pt x="10809" y="8407"/>
                    </a:cubicBezTo>
                    <a:cubicBezTo>
                      <a:pt x="10008" y="7806"/>
                      <a:pt x="9608" y="7139"/>
                      <a:pt x="9441" y="6505"/>
                    </a:cubicBezTo>
                    <a:cubicBezTo>
                      <a:pt x="9474" y="6005"/>
                      <a:pt x="10075" y="5838"/>
                      <a:pt x="10475" y="5672"/>
                    </a:cubicBezTo>
                    <a:cubicBezTo>
                      <a:pt x="10909" y="5505"/>
                      <a:pt x="11176" y="5271"/>
                      <a:pt x="10909" y="5004"/>
                    </a:cubicBezTo>
                    <a:cubicBezTo>
                      <a:pt x="10785" y="4865"/>
                      <a:pt x="10660" y="4812"/>
                      <a:pt x="10533" y="4812"/>
                    </a:cubicBezTo>
                    <a:cubicBezTo>
                      <a:pt x="10386" y="4812"/>
                      <a:pt x="10235" y="4882"/>
                      <a:pt x="10075" y="4971"/>
                    </a:cubicBezTo>
                    <a:cubicBezTo>
                      <a:pt x="9954" y="5032"/>
                      <a:pt x="9819" y="5051"/>
                      <a:pt x="9702" y="5051"/>
                    </a:cubicBezTo>
                    <a:cubicBezTo>
                      <a:pt x="9560" y="5051"/>
                      <a:pt x="9444" y="5023"/>
                      <a:pt x="9408" y="5004"/>
                    </a:cubicBezTo>
                    <a:lnTo>
                      <a:pt x="9408" y="3136"/>
                    </a:lnTo>
                    <a:cubicBezTo>
                      <a:pt x="9408" y="1402"/>
                      <a:pt x="8007" y="1"/>
                      <a:pt x="627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34" name="Google Shape;1034;p55"/>
          <p:cNvCxnSpPr/>
          <p:nvPr/>
        </p:nvCxnSpPr>
        <p:spPr>
          <a:xfrm>
            <a:off x="3811638" y="1715577"/>
            <a:ext cx="1520700" cy="0"/>
          </a:xfrm>
          <a:prstGeom prst="straightConnector1">
            <a:avLst/>
          </a:prstGeom>
          <a:noFill/>
          <a:ln w="9525" cap="flat" cmpd="sng">
            <a:solidFill>
              <a:schemeClr val="lt1"/>
            </a:solidFill>
            <a:prstDash val="solid"/>
            <a:round/>
            <a:headEnd type="none" w="med" len="med"/>
            <a:tailEnd type="none" w="med" len="med"/>
          </a:ln>
        </p:spPr>
      </p:cxnSp>
      <p:cxnSp>
        <p:nvCxnSpPr>
          <p:cNvPr id="1035" name="Google Shape;1035;p55"/>
          <p:cNvCxnSpPr/>
          <p:nvPr/>
        </p:nvCxnSpPr>
        <p:spPr>
          <a:xfrm>
            <a:off x="3811638" y="3027061"/>
            <a:ext cx="15207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Luxury Hotel Company Profile by Slidesgo">
  <a:themeElements>
    <a:clrScheme name="Simple Light">
      <a:dk1>
        <a:srgbClr val="272727"/>
      </a:dk1>
      <a:lt1>
        <a:srgbClr val="DBD5B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DBD5B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380</Words>
  <Application>Microsoft Office PowerPoint</Application>
  <PresentationFormat>On-screen Show (16:9)</PresentationFormat>
  <Paragraphs>54</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Cinzel Decorative</vt:lpstr>
      <vt:lpstr>Josefin Sans</vt:lpstr>
      <vt:lpstr>Arial</vt:lpstr>
      <vt:lpstr>Josefin Sans Light</vt:lpstr>
      <vt:lpstr>Cormorant Garamond</vt:lpstr>
      <vt:lpstr>Luxury Hotel Company Profile by Slidesgo</vt:lpstr>
      <vt:lpstr>Paradise</vt:lpstr>
      <vt:lpstr>About paradise inn.</vt:lpstr>
      <vt:lpstr>HOME</vt:lpstr>
      <vt:lpstr>About the</vt:lpstr>
      <vt:lpstr>About</vt:lpstr>
      <vt:lpstr>Paradise Philosophy</vt:lpstr>
      <vt:lpstr>OUR  WEBSITE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Paradise</dc:title>
  <dc:creator>FREEDOM</dc:creator>
  <cp:lastModifiedBy>FREEDOM</cp:lastModifiedBy>
  <cp:revision>8</cp:revision>
  <dcterms:modified xsi:type="dcterms:W3CDTF">2023-03-25T03:31:59Z</dcterms:modified>
</cp:coreProperties>
</file>